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drawings/drawing1.xml" ContentType="application/vnd.openxmlformats-officedocument.drawingml.chartshapes+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drawings/drawing2.xml" ContentType="application/vnd.openxmlformats-officedocument.drawingml.chartshape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61" r:id="rId3"/>
    <p:sldId id="259" r:id="rId4"/>
    <p:sldId id="308" r:id="rId5"/>
    <p:sldId id="262" r:id="rId6"/>
    <p:sldId id="264" r:id="rId7"/>
    <p:sldId id="310" r:id="rId8"/>
    <p:sldId id="311" r:id="rId9"/>
    <p:sldId id="309" r:id="rId10"/>
    <p:sldId id="280" r:id="rId11"/>
    <p:sldId id="281" r:id="rId12"/>
    <p:sldId id="282" r:id="rId13"/>
    <p:sldId id="283" r:id="rId14"/>
    <p:sldId id="295" r:id="rId15"/>
    <p:sldId id="284" r:id="rId16"/>
    <p:sldId id="296" r:id="rId17"/>
    <p:sldId id="297" r:id="rId18"/>
    <p:sldId id="286" r:id="rId19"/>
    <p:sldId id="298" r:id="rId20"/>
    <p:sldId id="293" r:id="rId21"/>
    <p:sldId id="299" r:id="rId22"/>
    <p:sldId id="300" r:id="rId23"/>
    <p:sldId id="301" r:id="rId24"/>
    <p:sldId id="302" r:id="rId25"/>
    <p:sldId id="304" r:id="rId26"/>
    <p:sldId id="303" r:id="rId27"/>
    <p:sldId id="305" r:id="rId28"/>
    <p:sldId id="306" r:id="rId29"/>
    <p:sldId id="265" r:id="rId30"/>
    <p:sldId id="276" r:id="rId31"/>
    <p:sldId id="266" r:id="rId32"/>
    <p:sldId id="268" r:id="rId33"/>
    <p:sldId id="277" r:id="rId34"/>
    <p:sldId id="269" r:id="rId35"/>
    <p:sldId id="307" r:id="rId36"/>
    <p:sldId id="278" r:id="rId37"/>
    <p:sldId id="279" r:id="rId38"/>
    <p:sldId id="275"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0A18"/>
    <a:srgbClr val="DD1F2D"/>
    <a:srgbClr val="774898"/>
    <a:srgbClr val="212848"/>
    <a:srgbClr val="19398A"/>
    <a:srgbClr val="B0941C"/>
    <a:srgbClr val="E0C040"/>
    <a:srgbClr val="D02020"/>
    <a:srgbClr val="486078"/>
    <a:srgbClr val="1008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0" d="100"/>
          <a:sy n="90" d="100"/>
        </p:scale>
        <p:origin x="57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neet patyal" userId="35ca3a78b409a98d" providerId="LiveId" clId="{D58B9DEE-AD03-4682-AF40-EEB9B8D3778B}"/>
    <pc:docChg chg="custSel delSld modSld">
      <pc:chgData name="vineet patyal" userId="35ca3a78b409a98d" providerId="LiveId" clId="{D58B9DEE-AD03-4682-AF40-EEB9B8D3778B}" dt="2024-04-02T11:13:37.926" v="7" actId="478"/>
      <pc:docMkLst>
        <pc:docMk/>
      </pc:docMkLst>
      <pc:sldChg chg="delSp mod">
        <pc:chgData name="vineet patyal" userId="35ca3a78b409a98d" providerId="LiveId" clId="{D58B9DEE-AD03-4682-AF40-EEB9B8D3778B}" dt="2024-04-02T11:13:16.724" v="4" actId="478"/>
        <pc:sldMkLst>
          <pc:docMk/>
          <pc:sldMk cId="2164802575" sldId="265"/>
        </pc:sldMkLst>
        <pc:graphicFrameChg chg="del">
          <ac:chgData name="vineet patyal" userId="35ca3a78b409a98d" providerId="LiveId" clId="{D58B9DEE-AD03-4682-AF40-EEB9B8D3778B}" dt="2024-04-02T11:13:13.755" v="3" actId="478"/>
          <ac:graphicFrameMkLst>
            <pc:docMk/>
            <pc:sldMk cId="2164802575" sldId="265"/>
            <ac:graphicFrameMk id="8" creationId="{C5F1A7F2-D5F4-7C49-2EDB-6B7F6157B89E}"/>
          </ac:graphicFrameMkLst>
        </pc:graphicFrameChg>
        <pc:graphicFrameChg chg="del">
          <ac:chgData name="vineet patyal" userId="35ca3a78b409a98d" providerId="LiveId" clId="{D58B9DEE-AD03-4682-AF40-EEB9B8D3778B}" dt="2024-04-02T11:13:16.724" v="4" actId="478"/>
          <ac:graphicFrameMkLst>
            <pc:docMk/>
            <pc:sldMk cId="2164802575" sldId="265"/>
            <ac:graphicFrameMk id="11" creationId="{6A58BB9E-4A97-F4AB-332A-C68F9A3BD857}"/>
          </ac:graphicFrameMkLst>
        </pc:graphicFrameChg>
      </pc:sldChg>
      <pc:sldChg chg="delSp mod">
        <pc:chgData name="vineet patyal" userId="35ca3a78b409a98d" providerId="LiveId" clId="{D58B9DEE-AD03-4682-AF40-EEB9B8D3778B}" dt="2024-04-02T11:13:37.926" v="7" actId="478"/>
        <pc:sldMkLst>
          <pc:docMk/>
          <pc:sldMk cId="2152714887" sldId="266"/>
        </pc:sldMkLst>
        <pc:graphicFrameChg chg="del">
          <ac:chgData name="vineet patyal" userId="35ca3a78b409a98d" providerId="LiveId" clId="{D58B9DEE-AD03-4682-AF40-EEB9B8D3778B}" dt="2024-04-02T11:13:28.973" v="5" actId="478"/>
          <ac:graphicFrameMkLst>
            <pc:docMk/>
            <pc:sldMk cId="2152714887" sldId="266"/>
            <ac:graphicFrameMk id="5" creationId="{FA7582D7-4F93-DFEF-A675-3BE4F8CB25F3}"/>
          </ac:graphicFrameMkLst>
        </pc:graphicFrameChg>
        <pc:graphicFrameChg chg="del">
          <ac:chgData name="vineet patyal" userId="35ca3a78b409a98d" providerId="LiveId" clId="{D58B9DEE-AD03-4682-AF40-EEB9B8D3778B}" dt="2024-04-02T11:13:32.895" v="6" actId="478"/>
          <ac:graphicFrameMkLst>
            <pc:docMk/>
            <pc:sldMk cId="2152714887" sldId="266"/>
            <ac:graphicFrameMk id="6" creationId="{22E9DC73-D837-648A-340F-5918CA13F05C}"/>
          </ac:graphicFrameMkLst>
        </pc:graphicFrameChg>
        <pc:graphicFrameChg chg="del">
          <ac:chgData name="vineet patyal" userId="35ca3a78b409a98d" providerId="LiveId" clId="{D58B9DEE-AD03-4682-AF40-EEB9B8D3778B}" dt="2024-04-02T11:13:37.926" v="7" actId="478"/>
          <ac:graphicFrameMkLst>
            <pc:docMk/>
            <pc:sldMk cId="2152714887" sldId="266"/>
            <ac:graphicFrameMk id="9" creationId="{3E7009BB-B1F7-1208-8BA4-79EFA8D5CA99}"/>
          </ac:graphicFrameMkLst>
        </pc:graphicFrameChg>
      </pc:sldChg>
      <pc:sldChg chg="del">
        <pc:chgData name="vineet patyal" userId="35ca3a78b409a98d" providerId="LiveId" clId="{D58B9DEE-AD03-4682-AF40-EEB9B8D3778B}" dt="2024-04-02T11:12:39.443" v="2" actId="2696"/>
        <pc:sldMkLst>
          <pc:docMk/>
          <pc:sldMk cId="20100263" sldId="272"/>
        </pc:sldMkLst>
      </pc:sldChg>
      <pc:sldChg chg="del">
        <pc:chgData name="vineet patyal" userId="35ca3a78b409a98d" providerId="LiveId" clId="{D58B9DEE-AD03-4682-AF40-EEB9B8D3778B}" dt="2024-04-02T11:12:19.960" v="1" actId="2696"/>
        <pc:sldMkLst>
          <pc:docMk/>
          <pc:sldMk cId="1643302741" sldId="273"/>
        </pc:sldMkLst>
      </pc:sldChg>
      <pc:sldChg chg="del">
        <pc:chgData name="vineet patyal" userId="35ca3a78b409a98d" providerId="LiveId" clId="{D58B9DEE-AD03-4682-AF40-EEB9B8D3778B}" dt="2024-04-02T11:11:41.851" v="0" actId="2696"/>
        <pc:sldMkLst>
          <pc:docMk/>
          <pc:sldMk cId="2016528334" sldId="274"/>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chartUserShapes" Target="../drawings/drawing2.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5.9580831692913387E-2"/>
          <c:y val="0.18455590646186598"/>
          <c:w val="0.91541916830708658"/>
          <c:h val="0.61499830124272259"/>
        </c:manualLayout>
      </c:layout>
      <c:barChart>
        <c:barDir val="col"/>
        <c:grouping val="stacked"/>
        <c:varyColors val="0"/>
        <c:ser>
          <c:idx val="0"/>
          <c:order val="0"/>
          <c:tx>
            <c:strRef>
              <c:f>Sheet1!$B$1</c:f>
              <c:strCache>
                <c:ptCount val="1"/>
                <c:pt idx="0">
                  <c:v>Total_Runs_Scored</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Pt>
            <c:idx val="0"/>
            <c:invertIfNegative val="0"/>
            <c:bubble3D val="0"/>
            <c:spPr>
              <a:solidFill>
                <a:srgbClr val="212848"/>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C-36C1-4FFD-9A89-3E0690BC7084}"/>
              </c:ext>
            </c:extLst>
          </c:dPt>
          <c:dLbls>
            <c:dLbl>
              <c:idx val="0"/>
              <c:layout>
                <c:manualLayout>
                  <c:x val="-7.8125E-3"/>
                  <c:y val="-0.31406248068021159"/>
                </c:manualLayout>
              </c:layout>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36C1-4FFD-9A89-3E0690BC7084}"/>
                </c:ext>
              </c:extLst>
            </c:dLbl>
            <c:dLbl>
              <c:idx val="1"/>
              <c:layout>
                <c:manualLayout>
                  <c:x val="-4.6874999999999998E-3"/>
                  <c:y val="-0.30937498096856664"/>
                </c:manualLayout>
              </c:layout>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36C1-4FFD-9A89-3E0690BC7084}"/>
                </c:ext>
              </c:extLst>
            </c:dLbl>
            <c:dLbl>
              <c:idx val="2"/>
              <c:layout>
                <c:manualLayout>
                  <c:x val="-4.6874999999999998E-3"/>
                  <c:y val="-0.27421873313122958"/>
                </c:manualLayout>
              </c:layout>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36C1-4FFD-9A89-3E0690BC7084}"/>
                </c:ext>
              </c:extLst>
            </c:dLbl>
            <c:dLbl>
              <c:idx val="3"/>
              <c:layout>
                <c:manualLayout>
                  <c:x val="-4.6874999999999998E-3"/>
                  <c:y val="-0.26015623399629473"/>
                </c:manualLayout>
              </c:layout>
              <c:tx>
                <c:rich>
                  <a:bodyPr/>
                  <a:lstStyle/>
                  <a:p>
                    <a:fld id="{B1447A8F-EFB9-4C3B-8187-8D8E30F19357}" type="VALUE">
                      <a:rPr lang="en-US">
                        <a:solidFill>
                          <a:schemeClr val="bg1"/>
                        </a:solidFill>
                      </a:rPr>
                      <a:pPr/>
                      <a:t>[VALUE]</a:t>
                    </a:fld>
                    <a:endParaRPr lang="en-US"/>
                  </a:p>
                </c:rich>
              </c:tx>
              <c:dLblPos val="ctr"/>
              <c:showLegendKey val="1"/>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36C1-4FFD-9A89-3E0690BC7084}"/>
                </c:ext>
              </c:extLst>
            </c:dLbl>
            <c:dLbl>
              <c:idx val="4"/>
              <c:layout>
                <c:manualLayout>
                  <c:x val="0"/>
                  <c:y val="-0.26249998385211715"/>
                </c:manualLayout>
              </c:layout>
              <c:tx>
                <c:rich>
                  <a:bodyPr/>
                  <a:lstStyle/>
                  <a:p>
                    <a:fld id="{67DD9F03-6852-4EE4-9FF4-62571DC93C41}" type="VALUE">
                      <a:rPr lang="en-US">
                        <a:solidFill>
                          <a:schemeClr val="bg1"/>
                        </a:solidFill>
                      </a:rPr>
                      <a:pPr/>
                      <a:t>[VALUE]</a:t>
                    </a:fld>
                    <a:endParaRPr lang="en-US"/>
                  </a:p>
                </c:rich>
              </c:tx>
              <c:dLblPos val="ctr"/>
              <c:showLegendKey val="1"/>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8-36C1-4FFD-9A89-3E0690BC7084}"/>
                </c:ext>
              </c:extLst>
            </c:dLbl>
            <c:dLbl>
              <c:idx val="5"/>
              <c:layout>
                <c:manualLayout>
                  <c:x val="-1.5625000000000001E-3"/>
                  <c:y val="-0.24374998500553735"/>
                </c:manualLayout>
              </c:layout>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6C1-4FFD-9A89-3E0690BC7084}"/>
                </c:ext>
              </c:extLst>
            </c:dLbl>
            <c:dLbl>
              <c:idx val="6"/>
              <c:layout>
                <c:manualLayout>
                  <c:x val="-4.6875000000001143E-3"/>
                  <c:y val="-0.24609373486135983"/>
                </c:manualLayout>
              </c:layout>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36C1-4FFD-9A89-3E0690BC7084}"/>
                </c:ext>
              </c:extLst>
            </c:dLbl>
            <c:dLbl>
              <c:idx val="7"/>
              <c:layout>
                <c:manualLayout>
                  <c:x val="-3.1250000000001147E-3"/>
                  <c:y val="-0.22499998615895758"/>
                </c:manualLayout>
              </c:layout>
              <c:tx>
                <c:rich>
                  <a:bodyPr/>
                  <a:lstStyle/>
                  <a:p>
                    <a:fld id="{3B7B43B4-4EC3-4A29-8798-F0EF3A762015}" type="VALUE">
                      <a:rPr lang="en-US">
                        <a:solidFill>
                          <a:schemeClr val="bg1"/>
                        </a:solidFill>
                      </a:rPr>
                      <a:pPr/>
                      <a:t>[VALUE]</a:t>
                    </a:fld>
                    <a:endParaRPr lang="en-US"/>
                  </a:p>
                </c:rich>
              </c:tx>
              <c:dLblPos val="ctr"/>
              <c:showLegendKey val="1"/>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36C1-4FFD-9A89-3E0690BC7084}"/>
                </c:ext>
              </c:extLst>
            </c:dLbl>
            <c:dLbl>
              <c:idx val="8"/>
              <c:layout>
                <c:manualLayout>
                  <c:x val="-1.5625000000001146E-3"/>
                  <c:y val="-0.21562498673566768"/>
                </c:manualLayout>
              </c:layout>
              <c:tx>
                <c:rich>
                  <a:bodyPr/>
                  <a:lstStyle/>
                  <a:p>
                    <a:fld id="{88988D9F-CE33-4F9A-8633-1875162EBC28}" type="VALUE">
                      <a:rPr lang="en-US">
                        <a:solidFill>
                          <a:schemeClr val="bg1"/>
                        </a:solidFill>
                      </a:rPr>
                      <a:pPr/>
                      <a:t>[VALUE]</a:t>
                    </a:fld>
                    <a:endParaRPr lang="en-US"/>
                  </a:p>
                </c:rich>
              </c:tx>
              <c:dLblPos val="ctr"/>
              <c:showLegendKey val="1"/>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36C1-4FFD-9A89-3E0690BC7084}"/>
                </c:ext>
              </c:extLst>
            </c:dLbl>
            <c:dLbl>
              <c:idx val="9"/>
              <c:layout>
                <c:manualLayout>
                  <c:x val="-6.2500000000000003E-3"/>
                  <c:y val="-0.21328123687984518"/>
                </c:manualLayout>
              </c:layout>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6C1-4FFD-9A89-3E0690BC7084}"/>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1"/>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ShubmanGill</c:v>
                </c:pt>
                <c:pt idx="1">
                  <c:v>FafduPlessis</c:v>
                </c:pt>
                <c:pt idx="2">
                  <c:v>RuturajGaikwad</c:v>
                </c:pt>
                <c:pt idx="3">
                  <c:v>KLRahul</c:v>
                </c:pt>
                <c:pt idx="4">
                  <c:v>JosButtler</c:v>
                </c:pt>
                <c:pt idx="5">
                  <c:v>ShikharDhawan</c:v>
                </c:pt>
                <c:pt idx="6">
                  <c:v>ViratKohli</c:v>
                </c:pt>
                <c:pt idx="7">
                  <c:v>SanjuSamson</c:v>
                </c:pt>
                <c:pt idx="8">
                  <c:v>SuryakumarYadav</c:v>
                </c:pt>
                <c:pt idx="9">
                  <c:v>GlennMaxwell</c:v>
                </c:pt>
              </c:strCache>
            </c:strRef>
          </c:cat>
          <c:val>
            <c:numRef>
              <c:f>Sheet1!$B$2:$B$11</c:f>
              <c:numCache>
                <c:formatCode>General</c:formatCode>
                <c:ptCount val="10"/>
                <c:pt idx="0">
                  <c:v>1851</c:v>
                </c:pt>
                <c:pt idx="1">
                  <c:v>1831</c:v>
                </c:pt>
                <c:pt idx="2">
                  <c:v>1593</c:v>
                </c:pt>
                <c:pt idx="3">
                  <c:v>1516</c:v>
                </c:pt>
                <c:pt idx="4">
                  <c:v>1509</c:v>
                </c:pt>
                <c:pt idx="5">
                  <c:v>1392</c:v>
                </c:pt>
                <c:pt idx="6">
                  <c:v>1385</c:v>
                </c:pt>
                <c:pt idx="7">
                  <c:v>1304</c:v>
                </c:pt>
                <c:pt idx="8">
                  <c:v>1225</c:v>
                </c:pt>
                <c:pt idx="9">
                  <c:v>1214</c:v>
                </c:pt>
              </c:numCache>
            </c:numRef>
          </c:val>
          <c:extLst>
            <c:ext xmlns:c16="http://schemas.microsoft.com/office/drawing/2014/chart" uri="{C3380CC4-5D6E-409C-BE32-E72D297353CC}">
              <c16:uniqueId val="{00000000-36C1-4FFD-9A89-3E0690BC7084}"/>
            </c:ext>
          </c:extLst>
        </c:ser>
        <c:dLbls>
          <c:showLegendKey val="0"/>
          <c:showVal val="1"/>
          <c:showCatName val="0"/>
          <c:showSerName val="0"/>
          <c:showPercent val="0"/>
          <c:showBubbleSize val="0"/>
        </c:dLbls>
        <c:gapWidth val="150"/>
        <c:overlap val="100"/>
        <c:axId val="748818392"/>
        <c:axId val="748823792"/>
      </c:barChart>
      <c:catAx>
        <c:axId val="748818392"/>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48823792"/>
        <c:crosses val="autoZero"/>
        <c:auto val="1"/>
        <c:lblAlgn val="ctr"/>
        <c:lblOffset val="100"/>
        <c:noMultiLvlLbl val="0"/>
      </c:catAx>
      <c:valAx>
        <c:axId val="748823792"/>
        <c:scaling>
          <c:orientation val="minMax"/>
        </c:scaling>
        <c:delete val="1"/>
        <c:axPos val="l"/>
        <c:numFmt formatCode="General" sourceLinked="1"/>
        <c:majorTickMark val="none"/>
        <c:minorTickMark val="none"/>
        <c:tickLblPos val="nextTo"/>
        <c:crossAx val="7488183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1.7187500000000001E-2"/>
          <c:y val="4.9218746972271965E-2"/>
          <c:w val="0.96562499999999996"/>
          <c:h val="0.94843750317190556"/>
        </c:manualLayout>
      </c:layout>
      <c:barChart>
        <c:barDir val="col"/>
        <c:grouping val="stacked"/>
        <c:varyColors val="0"/>
        <c:ser>
          <c:idx val="0"/>
          <c:order val="0"/>
          <c:tx>
            <c:strRef>
              <c:f>Sheet1!$B$1</c:f>
              <c:strCache>
                <c:ptCount val="1"/>
                <c:pt idx="0">
                  <c:v>Win %Age</c:v>
                </c:pt>
              </c:strCache>
            </c:strRef>
          </c:tx>
          <c:spPr>
            <a:gradFill rotWithShape="1">
              <a:gsLst>
                <a:gs pos="0">
                  <a:schemeClr val="accent1">
                    <a:shade val="65000"/>
                    <a:satMod val="103000"/>
                    <a:lumMod val="102000"/>
                    <a:tint val="94000"/>
                  </a:schemeClr>
                </a:gs>
                <a:gs pos="50000">
                  <a:schemeClr val="accent1">
                    <a:shade val="65000"/>
                    <a:satMod val="110000"/>
                    <a:lumMod val="100000"/>
                    <a:shade val="100000"/>
                  </a:schemeClr>
                </a:gs>
                <a:gs pos="100000">
                  <a:schemeClr val="accent1">
                    <a:shade val="65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Pt>
            <c:idx val="0"/>
            <c:invertIfNegative val="0"/>
            <c:bubble3D val="0"/>
            <c:spPr>
              <a:solidFill>
                <a:srgbClr val="486078"/>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4-797C-4978-8916-B954709625C5}"/>
              </c:ext>
            </c:extLst>
          </c:dPt>
          <c:dPt>
            <c:idx val="1"/>
            <c:invertIfNegative val="0"/>
            <c:bubble3D val="0"/>
            <c:spPr>
              <a:solidFill>
                <a:srgbClr val="10087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797C-4978-8916-B954709625C5}"/>
              </c:ext>
            </c:extLst>
          </c:dPt>
          <c:dPt>
            <c:idx val="2"/>
            <c:invertIfNegative val="0"/>
            <c:bubble3D val="0"/>
            <c:spPr>
              <a:solidFill>
                <a:srgbClr val="D0202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797C-4978-8916-B954709625C5}"/>
              </c:ext>
            </c:extLst>
          </c:dPt>
          <c:dPt>
            <c:idx val="3"/>
            <c:invertIfNegative val="0"/>
            <c:bubble3D val="0"/>
            <c:spPr>
              <a:solidFill>
                <a:srgbClr val="E0C04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6-797C-4978-8916-B954709625C5}"/>
              </c:ext>
            </c:extLst>
          </c:dPt>
          <c:dLbls>
            <c:dLbl>
              <c:idx val="0"/>
              <c:layout>
                <c:manualLayout>
                  <c:x val="-1.4322751209022492E-17"/>
                  <c:y val="-0.3585937279408386"/>
                </c:manualLayout>
              </c:layout>
              <c:tx>
                <c:rich>
                  <a:bodyPr/>
                  <a:lstStyle/>
                  <a:p>
                    <a:fld id="{AC39D02F-8FC4-4A1B-97B0-84BE70BA4A36}" type="VALUE">
                      <a:rPr lang="en-US" b="1" smtClean="0">
                        <a:solidFill>
                          <a:schemeClr val="bg1"/>
                        </a:solidFill>
                      </a:rPr>
                      <a:pPr/>
                      <a:t>[VALUE]</a:t>
                    </a:fld>
                    <a:r>
                      <a:rPr lang="en-US" b="1">
                        <a:solidFill>
                          <a:schemeClr val="bg1"/>
                        </a:solidFill>
                      </a:rPr>
                      <a:t>%</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797C-4978-8916-B954709625C5}"/>
                </c:ext>
              </c:extLst>
            </c:dLbl>
            <c:dLbl>
              <c:idx val="1"/>
              <c:layout>
                <c:manualLayout>
                  <c:x val="0"/>
                  <c:y val="-0.29296873197780932"/>
                </c:manualLayout>
              </c:layout>
              <c:tx>
                <c:rich>
                  <a:bodyPr/>
                  <a:lstStyle/>
                  <a:p>
                    <a:fld id="{FC34101A-325B-41F8-B763-36AC9F4B25C0}" type="VALUE">
                      <a:rPr lang="en-US" b="1" smtClean="0">
                        <a:solidFill>
                          <a:schemeClr val="bg1"/>
                        </a:solidFill>
                      </a:rPr>
                      <a:pPr/>
                      <a:t>[VALUE]</a:t>
                    </a:fld>
                    <a:r>
                      <a:rPr lang="en-US" b="1" dirty="0">
                        <a:solidFill>
                          <a:schemeClr val="bg1"/>
                        </a:solidFill>
                      </a:rPr>
                      <a:t>%</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797C-4978-8916-B954709625C5}"/>
                </c:ext>
              </c:extLst>
            </c:dLbl>
            <c:dLbl>
              <c:idx val="2"/>
              <c:layout>
                <c:manualLayout>
                  <c:x val="-3.1250000000000002E-3"/>
                  <c:y val="-0.27187498327540705"/>
                </c:manualLayout>
              </c:layout>
              <c:tx>
                <c:rich>
                  <a:bodyPr/>
                  <a:lstStyle/>
                  <a:p>
                    <a:fld id="{07C2DACD-46AD-4944-881C-11B1328631EA}" type="VALUE">
                      <a:rPr lang="en-US" b="1" smtClean="0">
                        <a:solidFill>
                          <a:schemeClr val="bg1"/>
                        </a:solidFill>
                      </a:rPr>
                      <a:pPr/>
                      <a:t>[VALUE]</a:t>
                    </a:fld>
                    <a:r>
                      <a:rPr lang="en-US" b="1" dirty="0">
                        <a:solidFill>
                          <a:schemeClr val="bg1"/>
                        </a:solidFill>
                      </a:rPr>
                      <a:t>%</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797C-4978-8916-B954709625C5}"/>
                </c:ext>
              </c:extLst>
            </c:dLbl>
            <c:dLbl>
              <c:idx val="3"/>
              <c:layout>
                <c:manualLayout>
                  <c:x val="0"/>
                  <c:y val="-0.27187498327540705"/>
                </c:manualLayout>
              </c:layout>
              <c:tx>
                <c:rich>
                  <a:bodyPr/>
                  <a:lstStyle/>
                  <a:p>
                    <a:fld id="{D53208D8-05FA-46A4-8C2E-CE5A84E38FE5}" type="VALUE">
                      <a:rPr lang="en-US" b="1" smtClean="0">
                        <a:solidFill>
                          <a:schemeClr val="bg1"/>
                        </a:solidFill>
                      </a:rPr>
                      <a:pPr/>
                      <a:t>[VALUE]</a:t>
                    </a:fld>
                    <a:r>
                      <a:rPr lang="en-US" b="1" dirty="0">
                        <a:solidFill>
                          <a:schemeClr val="bg1"/>
                        </a:solidFill>
                      </a:rPr>
                      <a:t>%</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797C-4978-8916-B954709625C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Titans</c:v>
                </c:pt>
                <c:pt idx="1">
                  <c:v>Super Giants</c:v>
                </c:pt>
                <c:pt idx="2">
                  <c:v>RCB</c:v>
                </c:pt>
                <c:pt idx="3">
                  <c:v>Super Kings</c:v>
                </c:pt>
              </c:strCache>
            </c:strRef>
          </c:cat>
          <c:val>
            <c:numRef>
              <c:f>Sheet1!$B$2:$B$5</c:f>
              <c:numCache>
                <c:formatCode>General</c:formatCode>
                <c:ptCount val="4"/>
                <c:pt idx="0">
                  <c:v>69.7</c:v>
                </c:pt>
                <c:pt idx="1">
                  <c:v>58.62</c:v>
                </c:pt>
                <c:pt idx="2">
                  <c:v>55.56</c:v>
                </c:pt>
                <c:pt idx="3">
                  <c:v>55.56</c:v>
                </c:pt>
              </c:numCache>
            </c:numRef>
          </c:val>
          <c:extLst>
            <c:ext xmlns:c16="http://schemas.microsoft.com/office/drawing/2014/chart" uri="{C3380CC4-5D6E-409C-BE32-E72D297353CC}">
              <c16:uniqueId val="{00000000-797C-4978-8916-B954709625C5}"/>
            </c:ext>
          </c:extLst>
        </c:ser>
        <c:ser>
          <c:idx val="1"/>
          <c:order val="1"/>
          <c:tx>
            <c:strRef>
              <c:f>Sheet1!$C$1</c:f>
              <c:strCache>
                <c:ptCount val="1"/>
                <c:pt idx="0">
                  <c:v>Column1</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Titans</c:v>
                </c:pt>
                <c:pt idx="1">
                  <c:v>Super Giants</c:v>
                </c:pt>
                <c:pt idx="2">
                  <c:v>RCB</c:v>
                </c:pt>
                <c:pt idx="3">
                  <c:v>Super Kings</c:v>
                </c:pt>
              </c:strCache>
            </c:strRef>
          </c:cat>
          <c:val>
            <c:numRef>
              <c:f>Sheet1!$C$2:$C$5</c:f>
              <c:numCache>
                <c:formatCode>General</c:formatCode>
                <c:ptCount val="4"/>
              </c:numCache>
            </c:numRef>
          </c:val>
          <c:extLst>
            <c:ext xmlns:c16="http://schemas.microsoft.com/office/drawing/2014/chart" uri="{C3380CC4-5D6E-409C-BE32-E72D297353CC}">
              <c16:uniqueId val="{00000001-797C-4978-8916-B954709625C5}"/>
            </c:ext>
          </c:extLst>
        </c:ser>
        <c:ser>
          <c:idx val="2"/>
          <c:order val="2"/>
          <c:tx>
            <c:strRef>
              <c:f>Sheet1!$D$1</c:f>
              <c:strCache>
                <c:ptCount val="1"/>
                <c:pt idx="0">
                  <c:v>Column2</c:v>
                </c:pt>
              </c:strCache>
            </c:strRef>
          </c:tx>
          <c:spPr>
            <a:gradFill rotWithShape="1">
              <a:gsLst>
                <a:gs pos="0">
                  <a:schemeClr val="accent1">
                    <a:tint val="65000"/>
                    <a:satMod val="103000"/>
                    <a:lumMod val="102000"/>
                    <a:tint val="94000"/>
                  </a:schemeClr>
                </a:gs>
                <a:gs pos="50000">
                  <a:schemeClr val="accent1">
                    <a:tint val="65000"/>
                    <a:satMod val="110000"/>
                    <a:lumMod val="100000"/>
                    <a:shade val="100000"/>
                  </a:schemeClr>
                </a:gs>
                <a:gs pos="100000">
                  <a:schemeClr val="accent1">
                    <a:tint val="65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Titans</c:v>
                </c:pt>
                <c:pt idx="1">
                  <c:v>Super Giants</c:v>
                </c:pt>
                <c:pt idx="2">
                  <c:v>RCB</c:v>
                </c:pt>
                <c:pt idx="3">
                  <c:v>Super Kings</c:v>
                </c:pt>
              </c:strCache>
            </c:strRef>
          </c:cat>
          <c:val>
            <c:numRef>
              <c:f>Sheet1!$D$2:$D$5</c:f>
              <c:numCache>
                <c:formatCode>General</c:formatCode>
                <c:ptCount val="4"/>
              </c:numCache>
            </c:numRef>
          </c:val>
          <c:extLst>
            <c:ext xmlns:c16="http://schemas.microsoft.com/office/drawing/2014/chart" uri="{C3380CC4-5D6E-409C-BE32-E72D297353CC}">
              <c16:uniqueId val="{00000002-797C-4978-8916-B954709625C5}"/>
            </c:ext>
          </c:extLst>
        </c:ser>
        <c:dLbls>
          <c:dLblPos val="ctr"/>
          <c:showLegendKey val="0"/>
          <c:showVal val="1"/>
          <c:showCatName val="0"/>
          <c:showSerName val="0"/>
          <c:showPercent val="0"/>
          <c:showBubbleSize val="0"/>
        </c:dLbls>
        <c:gapWidth val="150"/>
        <c:overlap val="100"/>
        <c:axId val="345574720"/>
        <c:axId val="345579040"/>
      </c:barChart>
      <c:catAx>
        <c:axId val="345574720"/>
        <c:scaling>
          <c:orientation val="minMax"/>
        </c:scaling>
        <c:delete val="1"/>
        <c:axPos val="b"/>
        <c:numFmt formatCode="General" sourceLinked="1"/>
        <c:majorTickMark val="none"/>
        <c:minorTickMark val="none"/>
        <c:tickLblPos val="nextTo"/>
        <c:crossAx val="345579040"/>
        <c:crosses val="autoZero"/>
        <c:auto val="1"/>
        <c:lblAlgn val="ctr"/>
        <c:lblOffset val="100"/>
        <c:noMultiLvlLbl val="0"/>
      </c:catAx>
      <c:valAx>
        <c:axId val="345579040"/>
        <c:scaling>
          <c:orientation val="minMax"/>
        </c:scaling>
        <c:delete val="1"/>
        <c:axPos val="l"/>
        <c:numFmt formatCode="General" sourceLinked="1"/>
        <c:majorTickMark val="none"/>
        <c:minorTickMark val="none"/>
        <c:tickLblPos val="nextTo"/>
        <c:crossAx val="3455747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rgbClr val="C00000">
                    <a:alpha val="66000"/>
                  </a:srgbClr>
                </a:solidFill>
                <a:latin typeface="+mn-lt"/>
                <a:ea typeface="+mn-ea"/>
                <a:cs typeface="+mn-cs"/>
              </a:defRPr>
            </a:pPr>
            <a:r>
              <a:rPr lang="en-US" b="1" dirty="0">
                <a:solidFill>
                  <a:srgbClr val="C00000">
                    <a:alpha val="66000"/>
                  </a:srgbClr>
                </a:solidFill>
              </a:rPr>
              <a:t>Batting Avg</a:t>
            </a:r>
          </a:p>
        </c:rich>
      </c:tx>
      <c:overlay val="0"/>
      <c:spPr>
        <a:noFill/>
        <a:ln>
          <a:noFill/>
        </a:ln>
        <a:effectLst/>
      </c:spPr>
      <c:txPr>
        <a:bodyPr rot="0" spcFirstLastPara="1" vertOverflow="ellipsis" vert="horz" wrap="square" anchor="ctr" anchorCtr="1"/>
        <a:lstStyle/>
        <a:p>
          <a:pPr>
            <a:defRPr sz="1862" b="0" i="0" u="none" strike="noStrike" kern="1200" spc="0" baseline="0">
              <a:solidFill>
                <a:srgbClr val="C00000">
                  <a:alpha val="66000"/>
                </a:srgb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batting_average</c:v>
                </c:pt>
              </c:strCache>
            </c:strRef>
          </c:tx>
          <c:spPr>
            <a:solidFill>
              <a:schemeClr val="accent1"/>
            </a:solidFill>
            <a:ln>
              <a:noFill/>
            </a:ln>
            <a:effectLst/>
          </c:spPr>
          <c:invertIfNegative val="0"/>
          <c:dPt>
            <c:idx val="0"/>
            <c:invertIfNegative val="0"/>
            <c:bubble3D val="0"/>
            <c:spPr>
              <a:solidFill>
                <a:schemeClr val="tx2">
                  <a:lumMod val="25000"/>
                  <a:lumOff val="75000"/>
                </a:schemeClr>
              </a:solidFill>
              <a:ln>
                <a:noFill/>
              </a:ln>
              <a:effectLst/>
            </c:spPr>
            <c:extLst>
              <c:ext xmlns:c16="http://schemas.microsoft.com/office/drawing/2014/chart" uri="{C3380CC4-5D6E-409C-BE32-E72D297353CC}">
                <c16:uniqueId val="{00000003-C034-45AE-B15B-5D70FD295BFB}"/>
              </c:ext>
            </c:extLst>
          </c:dPt>
          <c:dLbls>
            <c:spPr>
              <a:noFill/>
              <a:ln>
                <a:noFill/>
              </a:ln>
              <a:effectLst/>
            </c:spPr>
            <c:txPr>
              <a:bodyPr rot="0" spcFirstLastPara="1" vertOverflow="ellipsis" vert="horz" wrap="square" anchor="ctr" anchorCtr="1"/>
              <a:lstStyle/>
              <a:p>
                <a:pPr>
                  <a:defRPr sz="1197" b="0" i="0" u="none" strike="noStrike" kern="1200" baseline="0">
                    <a:solidFill>
                      <a:schemeClr val="bg1">
                        <a:alpha val="66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KLRahul</c:v>
                </c:pt>
                <c:pt idx="1">
                  <c:v>FafduPlessis</c:v>
                </c:pt>
                <c:pt idx="2">
                  <c:v>DavidMiller</c:v>
                </c:pt>
                <c:pt idx="3">
                  <c:v>JosButtler</c:v>
                </c:pt>
                <c:pt idx="4">
                  <c:v>ShimronHetmyer</c:v>
                </c:pt>
                <c:pt idx="5">
                  <c:v>ShubmanGill</c:v>
                </c:pt>
                <c:pt idx="6">
                  <c:v>ShikharDhawan</c:v>
                </c:pt>
                <c:pt idx="7">
                  <c:v>RuturajGaikwad</c:v>
                </c:pt>
                <c:pt idx="8">
                  <c:v>DavidWarner</c:v>
                </c:pt>
                <c:pt idx="9">
                  <c:v>SuryakumarYadav</c:v>
                </c:pt>
              </c:strCache>
            </c:strRef>
          </c:cat>
          <c:val>
            <c:numRef>
              <c:f>Sheet1!$B$2:$B$11</c:f>
              <c:numCache>
                <c:formatCode>General</c:formatCode>
                <c:ptCount val="10"/>
                <c:pt idx="0">
                  <c:v>52.28</c:v>
                </c:pt>
                <c:pt idx="1">
                  <c:v>43.6</c:v>
                </c:pt>
                <c:pt idx="2">
                  <c:v>43.2</c:v>
                </c:pt>
                <c:pt idx="3">
                  <c:v>41.92</c:v>
                </c:pt>
                <c:pt idx="4">
                  <c:v>40.67</c:v>
                </c:pt>
                <c:pt idx="5">
                  <c:v>40.24</c:v>
                </c:pt>
                <c:pt idx="6">
                  <c:v>39.770000000000003</c:v>
                </c:pt>
                <c:pt idx="7">
                  <c:v>37.93</c:v>
                </c:pt>
                <c:pt idx="8">
                  <c:v>37.9</c:v>
                </c:pt>
                <c:pt idx="9">
                  <c:v>35</c:v>
                </c:pt>
              </c:numCache>
            </c:numRef>
          </c:val>
          <c:extLst>
            <c:ext xmlns:c16="http://schemas.microsoft.com/office/drawing/2014/chart" uri="{C3380CC4-5D6E-409C-BE32-E72D297353CC}">
              <c16:uniqueId val="{00000000-C034-45AE-B15B-5D70FD295BFB}"/>
            </c:ext>
          </c:extLst>
        </c:ser>
        <c:dLbls>
          <c:dLblPos val="outEnd"/>
          <c:showLegendKey val="0"/>
          <c:showVal val="1"/>
          <c:showCatName val="0"/>
          <c:showSerName val="0"/>
          <c:showPercent val="0"/>
          <c:showBubbleSize val="0"/>
        </c:dLbls>
        <c:gapWidth val="219"/>
        <c:overlap val="-27"/>
        <c:axId val="381111928"/>
        <c:axId val="381110128"/>
      </c:barChart>
      <c:catAx>
        <c:axId val="381111928"/>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bg1">
                    <a:alpha val="66000"/>
                  </a:schemeClr>
                </a:solidFill>
                <a:latin typeface="+mn-lt"/>
                <a:ea typeface="+mn-ea"/>
                <a:cs typeface="+mn-cs"/>
              </a:defRPr>
            </a:pPr>
            <a:endParaRPr lang="en-US"/>
          </a:p>
        </c:txPr>
        <c:crossAx val="381110128"/>
        <c:crosses val="autoZero"/>
        <c:auto val="1"/>
        <c:lblAlgn val="ctr"/>
        <c:lblOffset val="100"/>
        <c:noMultiLvlLbl val="0"/>
      </c:catAx>
      <c:valAx>
        <c:axId val="381110128"/>
        <c:scaling>
          <c:orientation val="minMax"/>
        </c:scaling>
        <c:delete val="1"/>
        <c:axPos val="l"/>
        <c:numFmt formatCode="General" sourceLinked="1"/>
        <c:majorTickMark val="none"/>
        <c:minorTickMark val="none"/>
        <c:tickLblPos val="nextTo"/>
        <c:crossAx val="3811119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5400000" vert="horz"/>
    <a:lstStyle/>
    <a:p>
      <a:pPr>
        <a:defRPr>
          <a:solidFill>
            <a:schemeClr val="bg1">
              <a:alpha val="66000"/>
            </a:schemeClr>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2128" b="1" i="0" u="none" strike="noStrike" kern="1200" baseline="0">
                <a:solidFill>
                  <a:srgbClr val="9A0A18"/>
                </a:solidFill>
                <a:latin typeface="+mn-lt"/>
                <a:ea typeface="+mn-ea"/>
                <a:cs typeface="+mn-cs"/>
              </a:defRPr>
            </a:pPr>
            <a:r>
              <a:rPr lang="en-US" dirty="0">
                <a:solidFill>
                  <a:srgbClr val="9A0A18"/>
                </a:solidFill>
              </a:rPr>
              <a:t>Batting Strike Rate</a:t>
            </a:r>
          </a:p>
        </c:rich>
      </c:tx>
      <c:overlay val="0"/>
      <c:spPr>
        <a:noFill/>
        <a:ln>
          <a:noFill/>
        </a:ln>
        <a:effectLst/>
      </c:spPr>
      <c:txPr>
        <a:bodyPr rot="0" spcFirstLastPara="1" vertOverflow="ellipsis" vert="horz" wrap="square" anchor="ctr" anchorCtr="1"/>
        <a:lstStyle/>
        <a:p>
          <a:pPr>
            <a:defRPr sz="2128" b="1" i="0" u="none" strike="noStrike" kern="1200" baseline="0">
              <a:solidFill>
                <a:srgbClr val="9A0A18"/>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Sheet1!$B$1</c:f>
              <c:strCache>
                <c:ptCount val="1"/>
                <c:pt idx="0">
                  <c:v>strike_rate</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Pt>
            <c:idx val="0"/>
            <c:invertIfNegative val="0"/>
            <c:bubble3D val="0"/>
            <c:spPr>
              <a:solidFill>
                <a:srgbClr val="9A0A18"/>
              </a:soli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8-37BE-446B-9D3A-DAD65C15A0A7}"/>
              </c:ext>
            </c:extLst>
          </c:dPt>
          <c:dLbls>
            <c:delete val="1"/>
          </c:dLbls>
          <c:cat>
            <c:strRef>
              <c:f>Sheet1!$A$2:$A$11</c:f>
              <c:strCache>
                <c:ptCount val="10"/>
                <c:pt idx="0">
                  <c:v>GlennMaxwell</c:v>
                </c:pt>
                <c:pt idx="1">
                  <c:v>SuryakumarYadav</c:v>
                </c:pt>
                <c:pt idx="2">
                  <c:v>AndreRussell</c:v>
                </c:pt>
                <c:pt idx="3">
                  <c:v>ShimronHetmyer</c:v>
                </c:pt>
                <c:pt idx="4">
                  <c:v>NicholasPooran</c:v>
                </c:pt>
                <c:pt idx="5">
                  <c:v>PrithviShaw</c:v>
                </c:pt>
                <c:pt idx="6">
                  <c:v>DineshKarthik</c:v>
                </c:pt>
                <c:pt idx="7">
                  <c:v>YashasviJaiswal</c:v>
                </c:pt>
                <c:pt idx="8">
                  <c:v>JosButtler</c:v>
                </c:pt>
                <c:pt idx="9">
                  <c:v>ShivamDube</c:v>
                </c:pt>
              </c:strCache>
            </c:strRef>
          </c:cat>
          <c:val>
            <c:numRef>
              <c:f>Sheet1!$B$2:$B$11</c:f>
              <c:numCache>
                <c:formatCode>General</c:formatCode>
                <c:ptCount val="10"/>
                <c:pt idx="0">
                  <c:v>161.44</c:v>
                </c:pt>
                <c:pt idx="1">
                  <c:v>160.55000000000001</c:v>
                </c:pt>
                <c:pt idx="2">
                  <c:v>159.19</c:v>
                </c:pt>
                <c:pt idx="3">
                  <c:v>157.27000000000001</c:v>
                </c:pt>
                <c:pt idx="4">
                  <c:v>157.11000000000001</c:v>
                </c:pt>
                <c:pt idx="5">
                  <c:v>153.19999999999999</c:v>
                </c:pt>
                <c:pt idx="6">
                  <c:v>152.63999999999999</c:v>
                </c:pt>
                <c:pt idx="7">
                  <c:v>152.15</c:v>
                </c:pt>
                <c:pt idx="8">
                  <c:v>146.93</c:v>
                </c:pt>
                <c:pt idx="9">
                  <c:v>145.94999999999999</c:v>
                </c:pt>
              </c:numCache>
            </c:numRef>
          </c:val>
          <c:extLst>
            <c:ext xmlns:c16="http://schemas.microsoft.com/office/drawing/2014/chart" uri="{C3380CC4-5D6E-409C-BE32-E72D297353CC}">
              <c16:uniqueId val="{00000000-37BE-446B-9D3A-DAD65C15A0A7}"/>
            </c:ext>
          </c:extLst>
        </c:ser>
        <c:dLbls>
          <c:showLegendKey val="0"/>
          <c:showVal val="1"/>
          <c:showCatName val="0"/>
          <c:showSerName val="0"/>
          <c:showPercent val="0"/>
          <c:showBubbleSize val="0"/>
        </c:dLbls>
        <c:gapWidth val="150"/>
        <c:shape val="box"/>
        <c:axId val="1017891520"/>
        <c:axId val="1017889360"/>
        <c:axId val="0"/>
      </c:bar3DChart>
      <c:catAx>
        <c:axId val="1017891520"/>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lumMod val="85000"/>
                  </a:schemeClr>
                </a:solidFill>
                <a:latin typeface="+mn-lt"/>
                <a:ea typeface="+mn-ea"/>
                <a:cs typeface="+mn-cs"/>
              </a:defRPr>
            </a:pPr>
            <a:endParaRPr lang="en-US"/>
          </a:p>
        </c:txPr>
        <c:crossAx val="1017889360"/>
        <c:crosses val="autoZero"/>
        <c:auto val="1"/>
        <c:lblAlgn val="ctr"/>
        <c:lblOffset val="100"/>
        <c:noMultiLvlLbl val="0"/>
      </c:catAx>
      <c:valAx>
        <c:axId val="1017889360"/>
        <c:scaling>
          <c:orientation val="minMax"/>
        </c:scaling>
        <c:delete val="1"/>
        <c:axPos val="l"/>
        <c:numFmt formatCode="General" sourceLinked="1"/>
        <c:majorTickMark val="none"/>
        <c:minorTickMark val="none"/>
        <c:tickLblPos val="nextTo"/>
        <c:crossAx val="10178915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lumMod val="85000"/>
                  </a:schemeClr>
                </a:solidFill>
                <a:latin typeface="+mn-lt"/>
                <a:ea typeface="+mn-ea"/>
                <a:cs typeface="+mn-cs"/>
              </a:defRPr>
            </a:pPr>
            <a:r>
              <a:rPr lang="en-US"/>
              <a:t>Total Wickets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lumMod val="85000"/>
                </a:schemeClr>
              </a:solidFill>
              <a:latin typeface="+mn-lt"/>
              <a:ea typeface="+mn-ea"/>
              <a:cs typeface="+mn-cs"/>
            </a:defRPr>
          </a:pPr>
          <a:endParaRPr lang="en-US"/>
        </a:p>
      </c:txPr>
    </c:title>
    <c:autoTitleDeleted val="0"/>
    <c:plotArea>
      <c:layout/>
      <c:barChart>
        <c:barDir val="bar"/>
        <c:grouping val="stacked"/>
        <c:varyColors val="0"/>
        <c:ser>
          <c:idx val="0"/>
          <c:order val="0"/>
          <c:tx>
            <c:strRef>
              <c:f>Sheet1!$B$1</c:f>
              <c:strCache>
                <c:ptCount val="1"/>
                <c:pt idx="0">
                  <c:v>total_wickets</c:v>
                </c:pt>
              </c:strCache>
            </c:strRef>
          </c:tx>
          <c:spPr>
            <a:solidFill>
              <a:schemeClr val="accent1"/>
            </a:solidFill>
            <a:ln>
              <a:noFill/>
            </a:ln>
            <a:effectLst/>
          </c:spPr>
          <c:invertIfNegative val="0"/>
          <c:dPt>
            <c:idx val="0"/>
            <c:invertIfNegative val="0"/>
            <c:bubble3D val="0"/>
            <c:spPr>
              <a:solidFill>
                <a:srgbClr val="B0941C"/>
              </a:solidFill>
              <a:ln>
                <a:noFill/>
              </a:ln>
              <a:effectLst/>
            </c:spPr>
            <c:extLst>
              <c:ext xmlns:c16="http://schemas.microsoft.com/office/drawing/2014/chart" uri="{C3380CC4-5D6E-409C-BE32-E72D297353CC}">
                <c16:uniqueId val="{00000003-B06B-4139-A4D3-0CB64AFA6890}"/>
              </c:ext>
            </c:extLst>
          </c:dPt>
          <c:dLbls>
            <c:spPr>
              <a:noFill/>
              <a:ln>
                <a:noFill/>
              </a:ln>
              <a:effectLst/>
            </c:spPr>
            <c:txPr>
              <a:bodyPr rot="0" spcFirstLastPara="1" vertOverflow="ellipsis" vert="horz" wrap="square" anchor="ctr" anchorCtr="1"/>
              <a:lstStyle/>
              <a:p>
                <a:pPr>
                  <a:defRPr sz="1197" b="0" i="0" u="none" strike="noStrike" kern="1200" baseline="0">
                    <a:solidFill>
                      <a:schemeClr val="bg1">
                        <a:lumMod val="8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MohammedShami</c:v>
                </c:pt>
                <c:pt idx="1">
                  <c:v>YuzvendraChahal</c:v>
                </c:pt>
                <c:pt idx="2">
                  <c:v>HarshalPatel</c:v>
                </c:pt>
                <c:pt idx="3">
                  <c:v>RashidKhan</c:v>
                </c:pt>
                <c:pt idx="4">
                  <c:v>AveshKhan</c:v>
                </c:pt>
                <c:pt idx="5">
                  <c:v>ArshdeepSingh</c:v>
                </c:pt>
                <c:pt idx="6">
                  <c:v>KagisoRabada</c:v>
                </c:pt>
                <c:pt idx="7">
                  <c:v>VarunChakravarthy</c:v>
                </c:pt>
                <c:pt idx="8">
                  <c:v>ShardulThakur</c:v>
                </c:pt>
                <c:pt idx="9">
                  <c:v>TrentBoult</c:v>
                </c:pt>
              </c:strCache>
            </c:strRef>
          </c:cat>
          <c:val>
            <c:numRef>
              <c:f>Sheet1!$B$2:$B$11</c:f>
              <c:numCache>
                <c:formatCode>General</c:formatCode>
                <c:ptCount val="10"/>
                <c:pt idx="0">
                  <c:v>67</c:v>
                </c:pt>
                <c:pt idx="1">
                  <c:v>66</c:v>
                </c:pt>
                <c:pt idx="2">
                  <c:v>65</c:v>
                </c:pt>
                <c:pt idx="3">
                  <c:v>63</c:v>
                </c:pt>
                <c:pt idx="4">
                  <c:v>47</c:v>
                </c:pt>
                <c:pt idx="5">
                  <c:v>45</c:v>
                </c:pt>
                <c:pt idx="6">
                  <c:v>45</c:v>
                </c:pt>
                <c:pt idx="7">
                  <c:v>44</c:v>
                </c:pt>
                <c:pt idx="8">
                  <c:v>43</c:v>
                </c:pt>
                <c:pt idx="9">
                  <c:v>42</c:v>
                </c:pt>
              </c:numCache>
            </c:numRef>
          </c:val>
          <c:extLst>
            <c:ext xmlns:c16="http://schemas.microsoft.com/office/drawing/2014/chart" uri="{C3380CC4-5D6E-409C-BE32-E72D297353CC}">
              <c16:uniqueId val="{00000000-B06B-4139-A4D3-0CB64AFA6890}"/>
            </c:ext>
          </c:extLst>
        </c:ser>
        <c:dLbls>
          <c:dLblPos val="ctr"/>
          <c:showLegendKey val="0"/>
          <c:showVal val="1"/>
          <c:showCatName val="0"/>
          <c:showSerName val="0"/>
          <c:showPercent val="0"/>
          <c:showBubbleSize val="0"/>
        </c:dLbls>
        <c:gapWidth val="150"/>
        <c:overlap val="100"/>
        <c:axId val="382118032"/>
        <c:axId val="382118392"/>
      </c:barChart>
      <c:catAx>
        <c:axId val="38211803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lumMod val="85000"/>
                  </a:schemeClr>
                </a:solidFill>
                <a:latin typeface="+mn-lt"/>
                <a:ea typeface="+mn-ea"/>
                <a:cs typeface="+mn-cs"/>
              </a:defRPr>
            </a:pPr>
            <a:endParaRPr lang="en-US"/>
          </a:p>
        </c:txPr>
        <c:crossAx val="382118392"/>
        <c:crosses val="autoZero"/>
        <c:auto val="1"/>
        <c:lblAlgn val="ctr"/>
        <c:lblOffset val="100"/>
        <c:noMultiLvlLbl val="0"/>
      </c:catAx>
      <c:valAx>
        <c:axId val="382118392"/>
        <c:scaling>
          <c:orientation val="minMax"/>
        </c:scaling>
        <c:delete val="1"/>
        <c:axPos val="b"/>
        <c:numFmt formatCode="General" sourceLinked="1"/>
        <c:majorTickMark val="none"/>
        <c:minorTickMark val="none"/>
        <c:tickLblPos val="nextTo"/>
        <c:crossAx val="382118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lumMod val="85000"/>
            </a:schemeClr>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862" b="0" i="0" u="none" strike="noStrike" kern="1200" spc="0" baseline="0">
                <a:solidFill>
                  <a:schemeClr val="bg1">
                    <a:lumMod val="75000"/>
                  </a:schemeClr>
                </a:solidFill>
                <a:latin typeface="+mn-lt"/>
                <a:ea typeface="+mn-ea"/>
                <a:cs typeface="+mn-cs"/>
              </a:defRPr>
            </a:pPr>
            <a:r>
              <a:rPr lang="en-US" dirty="0">
                <a:solidFill>
                  <a:schemeClr val="bg1">
                    <a:lumMod val="75000"/>
                  </a:schemeClr>
                </a:solidFill>
              </a:rPr>
              <a:t>Bowling</a:t>
            </a:r>
            <a:r>
              <a:rPr lang="en-US" baseline="0" dirty="0">
                <a:solidFill>
                  <a:schemeClr val="bg1">
                    <a:lumMod val="75000"/>
                  </a:schemeClr>
                </a:solidFill>
              </a:rPr>
              <a:t> </a:t>
            </a:r>
            <a:r>
              <a:rPr lang="en-US" dirty="0">
                <a:solidFill>
                  <a:schemeClr val="bg1">
                    <a:lumMod val="75000"/>
                  </a:schemeClr>
                </a:solidFill>
              </a:rPr>
              <a:t>Avg</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lumMod val="7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Sheet1!$B$1</c:f>
              <c:strCache>
                <c:ptCount val="1"/>
                <c:pt idx="0">
                  <c:v>bowling_avg</c:v>
                </c:pt>
              </c:strCache>
            </c:strRef>
          </c:tx>
          <c:spPr>
            <a:solidFill>
              <a:schemeClr val="accent6"/>
            </a:solidFill>
            <a:ln>
              <a:noFill/>
            </a:ln>
            <a:effectLst/>
          </c:spPr>
          <c:invertIfNegative val="0"/>
          <c:dPt>
            <c:idx val="9"/>
            <c:invertIfNegative val="0"/>
            <c:bubble3D val="0"/>
            <c:spPr>
              <a:solidFill>
                <a:schemeClr val="bg1">
                  <a:lumMod val="85000"/>
                </a:schemeClr>
              </a:solidFill>
              <a:ln>
                <a:solidFill>
                  <a:schemeClr val="bg1">
                    <a:lumMod val="85000"/>
                  </a:schemeClr>
                </a:solidFill>
              </a:ln>
              <a:effectLst/>
            </c:spPr>
            <c:extLst>
              <c:ext xmlns:c16="http://schemas.microsoft.com/office/drawing/2014/chart" uri="{C3380CC4-5D6E-409C-BE32-E72D297353CC}">
                <c16:uniqueId val="{0000000C-7CB9-4173-8252-B872F02E79C7}"/>
              </c:ext>
            </c:extLst>
          </c:dPt>
          <c:dLbls>
            <c:dLbl>
              <c:idx val="0"/>
              <c:layout>
                <c:manualLayout>
                  <c:x val="2.4420019724453726E-3"/>
                  <c:y val="-0.20585336756658626"/>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CB9-4173-8252-B872F02E79C7}"/>
                </c:ext>
              </c:extLst>
            </c:dLbl>
            <c:dLbl>
              <c:idx val="1"/>
              <c:layout>
                <c:manualLayout>
                  <c:x val="-1.465201183467228E-2"/>
                  <c:y val="-0.21614603594491558"/>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CB9-4173-8252-B872F02E79C7}"/>
                </c:ext>
              </c:extLst>
            </c:dLbl>
            <c:dLbl>
              <c:idx val="2"/>
              <c:layout>
                <c:manualLayout>
                  <c:x val="0"/>
                  <c:y val="-0.2230078148638018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CB9-4173-8252-B872F02E79C7}"/>
                </c:ext>
              </c:extLst>
            </c:dLbl>
            <c:dLbl>
              <c:idx val="3"/>
              <c:layout>
                <c:manualLayout>
                  <c:x val="-7.3260059173360734E-3"/>
                  <c:y val="-0.2264387043232448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7CB9-4173-8252-B872F02E79C7}"/>
                </c:ext>
              </c:extLst>
            </c:dLbl>
            <c:dLbl>
              <c:idx val="4"/>
              <c:layout>
                <c:manualLayout>
                  <c:x val="-2.4420019724453726E-3"/>
                  <c:y val="-0.2264387043232449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7CB9-4173-8252-B872F02E79C7}"/>
                </c:ext>
              </c:extLst>
            </c:dLbl>
            <c:dLbl>
              <c:idx val="5"/>
              <c:layout>
                <c:manualLayout>
                  <c:x val="-4.8840039448908353E-3"/>
                  <c:y val="-0.2435931516204604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7CB9-4173-8252-B872F02E79C7}"/>
                </c:ext>
              </c:extLst>
            </c:dLbl>
            <c:dLbl>
              <c:idx val="6"/>
              <c:layout>
                <c:manualLayout>
                  <c:x val="-7.3260059173361185E-3"/>
                  <c:y val="-0.2435931516204604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7CB9-4173-8252-B872F02E79C7}"/>
                </c:ext>
              </c:extLst>
            </c:dLbl>
            <c:dLbl>
              <c:idx val="7"/>
              <c:layout>
                <c:manualLayout>
                  <c:x val="0"/>
                  <c:y val="-0.24359315162046039"/>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7CB9-4173-8252-B872F02E79C7}"/>
                </c:ext>
              </c:extLst>
            </c:dLbl>
            <c:dLbl>
              <c:idx val="8"/>
              <c:layout>
                <c:manualLayout>
                  <c:x val="-2.441959420324066E-3"/>
                  <c:y val="-0.24678463843249396"/>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7CB9-4173-8252-B872F02E79C7}"/>
                </c:ext>
              </c:extLst>
            </c:dLbl>
            <c:dLbl>
              <c:idx val="9"/>
              <c:layout>
                <c:manualLayout>
                  <c:x val="4.8839188406481319E-3"/>
                  <c:y val="-0.26381947149441504"/>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7CB9-4173-8252-B872F02E79C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lumMod val="7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AndreRussell</c:v>
                </c:pt>
                <c:pt idx="1">
                  <c:v>YuzvendraChahal</c:v>
                </c:pt>
                <c:pt idx="2">
                  <c:v>HarshalPatel</c:v>
                </c:pt>
                <c:pt idx="3">
                  <c:v>RashidKhan</c:v>
                </c:pt>
                <c:pt idx="4">
                  <c:v>MohammedShami</c:v>
                </c:pt>
                <c:pt idx="5">
                  <c:v>AveshKhan</c:v>
                </c:pt>
                <c:pt idx="6">
                  <c:v>KagisoRabada</c:v>
                </c:pt>
                <c:pt idx="7">
                  <c:v>MoeenAli</c:v>
                </c:pt>
                <c:pt idx="8">
                  <c:v>AnrichNortje</c:v>
                </c:pt>
                <c:pt idx="9">
                  <c:v>UmranMalik</c:v>
                </c:pt>
              </c:strCache>
            </c:strRef>
          </c:cat>
          <c:val>
            <c:numRef>
              <c:f>Sheet1!$B$2:$B$11</c:f>
              <c:numCache>
                <c:formatCode>General</c:formatCode>
                <c:ptCount val="10"/>
                <c:pt idx="0">
                  <c:v>18.23</c:v>
                </c:pt>
                <c:pt idx="1">
                  <c:v>20.2</c:v>
                </c:pt>
                <c:pt idx="2">
                  <c:v>20.350000000000001</c:v>
                </c:pt>
                <c:pt idx="3">
                  <c:v>20.9</c:v>
                </c:pt>
                <c:pt idx="4">
                  <c:v>20.97</c:v>
                </c:pt>
                <c:pt idx="5">
                  <c:v>23.72</c:v>
                </c:pt>
                <c:pt idx="6">
                  <c:v>23.76</c:v>
                </c:pt>
                <c:pt idx="7">
                  <c:v>23.86</c:v>
                </c:pt>
                <c:pt idx="8">
                  <c:v>24.77</c:v>
                </c:pt>
                <c:pt idx="9">
                  <c:v>26.1</c:v>
                </c:pt>
              </c:numCache>
            </c:numRef>
          </c:val>
          <c:extLst>
            <c:ext xmlns:c16="http://schemas.microsoft.com/office/drawing/2014/chart" uri="{C3380CC4-5D6E-409C-BE32-E72D297353CC}">
              <c16:uniqueId val="{00000000-7CB9-4173-8252-B872F02E79C7}"/>
            </c:ext>
          </c:extLst>
        </c:ser>
        <c:dLbls>
          <c:dLblPos val="ctr"/>
          <c:showLegendKey val="0"/>
          <c:showVal val="1"/>
          <c:showCatName val="0"/>
          <c:showSerName val="0"/>
          <c:showPercent val="0"/>
          <c:showBubbleSize val="0"/>
        </c:dLbls>
        <c:gapWidth val="150"/>
        <c:overlap val="100"/>
        <c:axId val="383333120"/>
        <c:axId val="383334560"/>
      </c:barChart>
      <c:catAx>
        <c:axId val="383333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lumMod val="75000"/>
                  </a:schemeClr>
                </a:solidFill>
                <a:latin typeface="+mn-lt"/>
                <a:ea typeface="+mn-ea"/>
                <a:cs typeface="+mn-cs"/>
              </a:defRPr>
            </a:pPr>
            <a:endParaRPr lang="en-US"/>
          </a:p>
        </c:txPr>
        <c:crossAx val="383334560"/>
        <c:crosses val="autoZero"/>
        <c:auto val="1"/>
        <c:lblAlgn val="ctr"/>
        <c:lblOffset val="100"/>
        <c:noMultiLvlLbl val="0"/>
      </c:catAx>
      <c:valAx>
        <c:axId val="383334560"/>
        <c:scaling>
          <c:orientation val="minMax"/>
        </c:scaling>
        <c:delete val="1"/>
        <c:axPos val="l"/>
        <c:numFmt formatCode="General" sourceLinked="1"/>
        <c:majorTickMark val="none"/>
        <c:minorTickMark val="none"/>
        <c:tickLblPos val="nextTo"/>
        <c:crossAx val="3833331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lumMod val="75000"/>
                  </a:schemeClr>
                </a:solidFill>
                <a:latin typeface="+mn-lt"/>
                <a:ea typeface="+mn-ea"/>
                <a:cs typeface="+mn-cs"/>
              </a:defRPr>
            </a:pPr>
            <a:r>
              <a:rPr lang="en-US" dirty="0">
                <a:solidFill>
                  <a:schemeClr val="bg1">
                    <a:lumMod val="75000"/>
                  </a:schemeClr>
                </a:solidFill>
              </a:rPr>
              <a:t>Economy</a:t>
            </a:r>
            <a:r>
              <a:rPr lang="en-US" baseline="0" dirty="0">
                <a:solidFill>
                  <a:schemeClr val="bg1">
                    <a:lumMod val="75000"/>
                  </a:schemeClr>
                </a:solidFill>
              </a:rPr>
              <a:t> R</a:t>
            </a:r>
            <a:r>
              <a:rPr lang="en-US" dirty="0">
                <a:solidFill>
                  <a:schemeClr val="bg1">
                    <a:lumMod val="75000"/>
                  </a:schemeClr>
                </a:solidFill>
              </a:rPr>
              <a:t>ate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lumMod val="75000"/>
                </a:schemeClr>
              </a:solidFill>
              <a:latin typeface="+mn-lt"/>
              <a:ea typeface="+mn-ea"/>
              <a:cs typeface="+mn-cs"/>
            </a:defRPr>
          </a:pPr>
          <a:endParaRPr lang="en-US"/>
        </a:p>
      </c:txPr>
    </c:title>
    <c:autoTitleDeleted val="0"/>
    <c:plotArea>
      <c:layout/>
      <c:barChart>
        <c:barDir val="bar"/>
        <c:grouping val="stacked"/>
        <c:varyColors val="0"/>
        <c:ser>
          <c:idx val="0"/>
          <c:order val="0"/>
          <c:tx>
            <c:strRef>
              <c:f>Sheet1!$B$1</c:f>
              <c:strCache>
                <c:ptCount val="1"/>
                <c:pt idx="0">
                  <c:v>economy_rate</c:v>
                </c:pt>
              </c:strCache>
            </c:strRef>
          </c:tx>
          <c:spPr>
            <a:solidFill>
              <a:schemeClr val="accent1"/>
            </a:solidFill>
            <a:ln>
              <a:noFill/>
            </a:ln>
            <a:effectLst/>
          </c:spPr>
          <c:invertIfNegative val="0"/>
          <c:dPt>
            <c:idx val="0"/>
            <c:invertIfNegative val="0"/>
            <c:bubble3D val="0"/>
            <c:spPr>
              <a:solidFill>
                <a:schemeClr val="accent5"/>
              </a:solidFill>
              <a:ln>
                <a:solidFill>
                  <a:srgbClr val="774898"/>
                </a:solidFill>
              </a:ln>
              <a:effectLst/>
            </c:spPr>
            <c:extLst>
              <c:ext xmlns:c16="http://schemas.microsoft.com/office/drawing/2014/chart" uri="{C3380CC4-5D6E-409C-BE32-E72D297353CC}">
                <c16:uniqueId val="{00000003-586C-452B-B8FB-4C2922917261}"/>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lumMod val="8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SunilNarine</c:v>
                </c:pt>
                <c:pt idx="1">
                  <c:v>MoeenAli</c:v>
                </c:pt>
                <c:pt idx="2">
                  <c:v>AxarPatel</c:v>
                </c:pt>
                <c:pt idx="3">
                  <c:v>RashidKhan</c:v>
                </c:pt>
                <c:pt idx="4">
                  <c:v>KrunalPandya</c:v>
                </c:pt>
                <c:pt idx="5">
                  <c:v>RavindraJadeja</c:v>
                </c:pt>
                <c:pt idx="6">
                  <c:v>RavichandranAshwin</c:v>
                </c:pt>
                <c:pt idx="7">
                  <c:v>VarunChakravarthy</c:v>
                </c:pt>
                <c:pt idx="8">
                  <c:v>HarpreetBrar</c:v>
                </c:pt>
                <c:pt idx="9">
                  <c:v>RahulChahar</c:v>
                </c:pt>
              </c:strCache>
            </c:strRef>
          </c:cat>
          <c:val>
            <c:numRef>
              <c:f>Sheet1!$B$2:$B$11</c:f>
              <c:numCache>
                <c:formatCode>General</c:formatCode>
                <c:ptCount val="10"/>
                <c:pt idx="0">
                  <c:v>6.6</c:v>
                </c:pt>
                <c:pt idx="1">
                  <c:v>7.04</c:v>
                </c:pt>
                <c:pt idx="2">
                  <c:v>7.11</c:v>
                </c:pt>
                <c:pt idx="3">
                  <c:v>7.2</c:v>
                </c:pt>
                <c:pt idx="4">
                  <c:v>7.45</c:v>
                </c:pt>
                <c:pt idx="5">
                  <c:v>7.46</c:v>
                </c:pt>
                <c:pt idx="6">
                  <c:v>7.5</c:v>
                </c:pt>
                <c:pt idx="7">
                  <c:v>7.57</c:v>
                </c:pt>
                <c:pt idx="8">
                  <c:v>7.6</c:v>
                </c:pt>
                <c:pt idx="9">
                  <c:v>7.63</c:v>
                </c:pt>
              </c:numCache>
            </c:numRef>
          </c:val>
          <c:extLst>
            <c:ext xmlns:c16="http://schemas.microsoft.com/office/drawing/2014/chart" uri="{C3380CC4-5D6E-409C-BE32-E72D297353CC}">
              <c16:uniqueId val="{00000000-586C-452B-B8FB-4C2922917261}"/>
            </c:ext>
          </c:extLst>
        </c:ser>
        <c:dLbls>
          <c:dLblPos val="ctr"/>
          <c:showLegendKey val="0"/>
          <c:showVal val="1"/>
          <c:showCatName val="0"/>
          <c:showSerName val="0"/>
          <c:showPercent val="0"/>
          <c:showBubbleSize val="0"/>
        </c:dLbls>
        <c:gapWidth val="150"/>
        <c:overlap val="100"/>
        <c:axId val="748818752"/>
        <c:axId val="748820552"/>
      </c:barChart>
      <c:catAx>
        <c:axId val="74881875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lumMod val="85000"/>
                  </a:schemeClr>
                </a:solidFill>
                <a:latin typeface="+mn-lt"/>
                <a:ea typeface="+mn-ea"/>
                <a:cs typeface="+mn-cs"/>
              </a:defRPr>
            </a:pPr>
            <a:endParaRPr lang="en-US"/>
          </a:p>
        </c:txPr>
        <c:crossAx val="748820552"/>
        <c:crosses val="autoZero"/>
        <c:auto val="1"/>
        <c:lblAlgn val="ctr"/>
        <c:lblOffset val="100"/>
        <c:noMultiLvlLbl val="0"/>
      </c:catAx>
      <c:valAx>
        <c:axId val="748820552"/>
        <c:scaling>
          <c:orientation val="minMax"/>
        </c:scaling>
        <c:delete val="1"/>
        <c:axPos val="b"/>
        <c:numFmt formatCode="General" sourceLinked="1"/>
        <c:majorTickMark val="none"/>
        <c:minorTickMark val="none"/>
        <c:tickLblPos val="nextTo"/>
        <c:crossAx val="7488187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lumMod val="75000"/>
                  </a:schemeClr>
                </a:solidFill>
                <a:latin typeface="+mn-lt"/>
                <a:ea typeface="+mn-ea"/>
                <a:cs typeface="+mn-cs"/>
              </a:defRPr>
            </a:pPr>
            <a:r>
              <a:rPr lang="en-US" dirty="0">
                <a:solidFill>
                  <a:schemeClr val="bg1">
                    <a:lumMod val="75000"/>
                  </a:schemeClr>
                </a:solidFill>
              </a:rPr>
              <a:t>Boundary</a:t>
            </a:r>
            <a:r>
              <a:rPr lang="en-US" baseline="0" dirty="0">
                <a:solidFill>
                  <a:schemeClr val="bg1">
                    <a:lumMod val="75000"/>
                  </a:schemeClr>
                </a:solidFill>
              </a:rPr>
              <a:t> Percentage</a:t>
            </a:r>
            <a:endParaRPr lang="en-US" dirty="0">
              <a:solidFill>
                <a:schemeClr val="bg1">
                  <a:lumMod val="75000"/>
                </a:schemeClr>
              </a:solidFill>
            </a:endParaRPr>
          </a:p>
        </c:rich>
      </c:tx>
      <c:layout>
        <c:manualLayout>
          <c:xMode val="edge"/>
          <c:yMode val="edge"/>
          <c:x val="0.43038668799212598"/>
          <c:y val="4.4531247260627016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bg1">
                  <a:lumMod val="7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stacked"/>
        <c:varyColors val="0"/>
        <c:ser>
          <c:idx val="0"/>
          <c:order val="0"/>
          <c:tx>
            <c:strRef>
              <c:f>Sheet1!$B$1</c:f>
              <c:strCache>
                <c:ptCount val="1"/>
                <c:pt idx="0">
                  <c:v>boundary_percent</c:v>
                </c:pt>
              </c:strCache>
            </c:strRef>
          </c:tx>
          <c:spPr>
            <a:solidFill>
              <a:schemeClr val="accent1"/>
            </a:solidFill>
            <a:ln>
              <a:noFill/>
            </a:ln>
            <a:effectLst/>
            <a:sp3d/>
          </c:spPr>
          <c:invertIfNegative val="0"/>
          <c:dPt>
            <c:idx val="4"/>
            <c:invertIfNegative val="0"/>
            <c:bubble3D val="0"/>
            <c:spPr>
              <a:solidFill>
                <a:srgbClr val="774898"/>
              </a:solidFill>
              <a:ln>
                <a:noFill/>
              </a:ln>
              <a:effectLst/>
              <a:sp3d/>
            </c:spPr>
            <c:extLst>
              <c:ext xmlns:c16="http://schemas.microsoft.com/office/drawing/2014/chart" uri="{C3380CC4-5D6E-409C-BE32-E72D297353CC}">
                <c16:uniqueId val="{00000003-DA23-4A23-95B3-3936E96E0BD3}"/>
              </c:ext>
            </c:extLst>
          </c:dPt>
          <c:dLbls>
            <c:dLbl>
              <c:idx val="0"/>
              <c:tx>
                <c:rich>
                  <a:bodyPr/>
                  <a:lstStyle/>
                  <a:p>
                    <a:fld id="{250B1261-6525-4F2B-813F-190E1623FD5F}" type="VALUE">
                      <a:rPr lang="en-US" b="1" smtClean="0"/>
                      <a:pPr/>
                      <a:t>[VALUE]</a:t>
                    </a:fld>
                    <a:r>
                      <a:rPr lang="en-US" b="1" dirty="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DA23-4A23-95B3-3936E96E0BD3}"/>
                </c:ext>
              </c:extLst>
            </c:dLbl>
            <c:dLbl>
              <c:idx val="1"/>
              <c:tx>
                <c:rich>
                  <a:bodyPr/>
                  <a:lstStyle/>
                  <a:p>
                    <a:fld id="{59907DFB-E5AD-4DD8-9C05-F6AD73ADA6E2}" type="VALUE">
                      <a:rPr lang="en-US" b="1" smtClean="0"/>
                      <a:pPr/>
                      <a:t>[VALUE]</a:t>
                    </a:fld>
                    <a:r>
                      <a:rPr lang="en-US" b="1" dirty="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DA23-4A23-95B3-3936E96E0BD3}"/>
                </c:ext>
              </c:extLst>
            </c:dLbl>
            <c:dLbl>
              <c:idx val="2"/>
              <c:tx>
                <c:rich>
                  <a:bodyPr/>
                  <a:lstStyle/>
                  <a:p>
                    <a:fld id="{49245210-095B-4528-8C73-D115C94D81BC}" type="VALUE">
                      <a:rPr lang="en-US" b="1" smtClean="0"/>
                      <a:pPr/>
                      <a:t>[VALUE]</a:t>
                    </a:fld>
                    <a:r>
                      <a:rPr lang="en-US" b="1" dirty="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DA23-4A23-95B3-3936E96E0BD3}"/>
                </c:ext>
              </c:extLst>
            </c:dLbl>
            <c:dLbl>
              <c:idx val="3"/>
              <c:tx>
                <c:rich>
                  <a:bodyPr/>
                  <a:lstStyle/>
                  <a:p>
                    <a:fld id="{CC3DB2E0-5B3E-4F01-8DBC-D3F3B03B3B7C}" type="VALUE">
                      <a:rPr lang="en-US" b="1" smtClean="0"/>
                      <a:pPr/>
                      <a:t>[VALUE]</a:t>
                    </a:fld>
                    <a:r>
                      <a:rPr lang="en-US" b="1" dirty="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DA23-4A23-95B3-3936E96E0BD3}"/>
                </c:ext>
              </c:extLst>
            </c:dLbl>
            <c:dLbl>
              <c:idx val="4"/>
              <c:tx>
                <c:rich>
                  <a:bodyPr/>
                  <a:lstStyle/>
                  <a:p>
                    <a:fld id="{910C1A2F-F8F2-4950-A6DF-72DF775B786E}" type="VALUE">
                      <a:rPr lang="en-US" b="1" smtClean="0"/>
                      <a:pPr/>
                      <a:t>[VALUE]</a:t>
                    </a:fld>
                    <a:r>
                      <a:rPr lang="en-US" b="1" dirty="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DA23-4A23-95B3-3936E96E0BD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lumMod val="7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JosButtler</c:v>
                </c:pt>
                <c:pt idx="1">
                  <c:v>LiamLivingstone</c:v>
                </c:pt>
                <c:pt idx="2">
                  <c:v>PrithviShaw</c:v>
                </c:pt>
                <c:pt idx="3">
                  <c:v>YashasviJaiswal</c:v>
                </c:pt>
                <c:pt idx="4">
                  <c:v>AndreRussell</c:v>
                </c:pt>
              </c:strCache>
            </c:strRef>
          </c:cat>
          <c:val>
            <c:numRef>
              <c:f>Sheet1!$B$2:$B$6</c:f>
              <c:numCache>
                <c:formatCode>General</c:formatCode>
                <c:ptCount val="5"/>
                <c:pt idx="0">
                  <c:v>68.92</c:v>
                </c:pt>
                <c:pt idx="1">
                  <c:v>70.180000000000007</c:v>
                </c:pt>
                <c:pt idx="2">
                  <c:v>70.67</c:v>
                </c:pt>
                <c:pt idx="3">
                  <c:v>74.56</c:v>
                </c:pt>
                <c:pt idx="4">
                  <c:v>75.7</c:v>
                </c:pt>
              </c:numCache>
            </c:numRef>
          </c:val>
          <c:extLst>
            <c:ext xmlns:c16="http://schemas.microsoft.com/office/drawing/2014/chart" uri="{C3380CC4-5D6E-409C-BE32-E72D297353CC}">
              <c16:uniqueId val="{00000000-DA23-4A23-95B3-3936E96E0BD3}"/>
            </c:ext>
          </c:extLst>
        </c:ser>
        <c:ser>
          <c:idx val="1"/>
          <c:order val="1"/>
          <c:tx>
            <c:strRef>
              <c:f>Sheet1!$C$1</c:f>
              <c:strCache>
                <c:ptCount val="1"/>
                <c:pt idx="0">
                  <c:v>Column1</c:v>
                </c:pt>
              </c:strCache>
            </c:strRef>
          </c:tx>
          <c:spPr>
            <a:solidFill>
              <a:schemeClr val="accent2"/>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JosButtler</c:v>
                </c:pt>
                <c:pt idx="1">
                  <c:v>LiamLivingstone</c:v>
                </c:pt>
                <c:pt idx="2">
                  <c:v>PrithviShaw</c:v>
                </c:pt>
                <c:pt idx="3">
                  <c:v>YashasviJaiswal</c:v>
                </c:pt>
                <c:pt idx="4">
                  <c:v>AndreRussell</c:v>
                </c:pt>
              </c:strCache>
            </c:strRef>
          </c:cat>
          <c:val>
            <c:numRef>
              <c:f>Sheet1!$C$2:$C$6</c:f>
              <c:numCache>
                <c:formatCode>General</c:formatCode>
                <c:ptCount val="5"/>
              </c:numCache>
            </c:numRef>
          </c:val>
          <c:extLst>
            <c:ext xmlns:c16="http://schemas.microsoft.com/office/drawing/2014/chart" uri="{C3380CC4-5D6E-409C-BE32-E72D297353CC}">
              <c16:uniqueId val="{00000001-DA23-4A23-95B3-3936E96E0BD3}"/>
            </c:ext>
          </c:extLst>
        </c:ser>
        <c:ser>
          <c:idx val="2"/>
          <c:order val="2"/>
          <c:tx>
            <c:strRef>
              <c:f>Sheet1!$D$1</c:f>
              <c:strCache>
                <c:ptCount val="1"/>
                <c:pt idx="0">
                  <c:v>Column2</c:v>
                </c:pt>
              </c:strCache>
            </c:strRef>
          </c:tx>
          <c:spPr>
            <a:solidFill>
              <a:schemeClr val="accent3"/>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JosButtler</c:v>
                </c:pt>
                <c:pt idx="1">
                  <c:v>LiamLivingstone</c:v>
                </c:pt>
                <c:pt idx="2">
                  <c:v>PrithviShaw</c:v>
                </c:pt>
                <c:pt idx="3">
                  <c:v>YashasviJaiswal</c:v>
                </c:pt>
                <c:pt idx="4">
                  <c:v>AndreRussell</c:v>
                </c:pt>
              </c:strCache>
            </c:strRef>
          </c:cat>
          <c:val>
            <c:numRef>
              <c:f>Sheet1!$D$2:$D$6</c:f>
              <c:numCache>
                <c:formatCode>General</c:formatCode>
                <c:ptCount val="5"/>
              </c:numCache>
            </c:numRef>
          </c:val>
          <c:extLst>
            <c:ext xmlns:c16="http://schemas.microsoft.com/office/drawing/2014/chart" uri="{C3380CC4-5D6E-409C-BE32-E72D297353CC}">
              <c16:uniqueId val="{00000002-DA23-4A23-95B3-3936E96E0BD3}"/>
            </c:ext>
          </c:extLst>
        </c:ser>
        <c:dLbls>
          <c:showLegendKey val="0"/>
          <c:showVal val="1"/>
          <c:showCatName val="0"/>
          <c:showSerName val="0"/>
          <c:showPercent val="0"/>
          <c:showBubbleSize val="0"/>
        </c:dLbls>
        <c:gapWidth val="150"/>
        <c:shape val="box"/>
        <c:axId val="304553760"/>
        <c:axId val="304555560"/>
        <c:axId val="0"/>
      </c:bar3DChart>
      <c:catAx>
        <c:axId val="30455376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75000"/>
                  </a:schemeClr>
                </a:solidFill>
                <a:latin typeface="+mn-lt"/>
                <a:ea typeface="+mn-ea"/>
                <a:cs typeface="+mn-cs"/>
              </a:defRPr>
            </a:pPr>
            <a:endParaRPr lang="en-US"/>
          </a:p>
        </c:txPr>
        <c:crossAx val="304555560"/>
        <c:crosses val="autoZero"/>
        <c:auto val="1"/>
        <c:lblAlgn val="ctr"/>
        <c:lblOffset val="100"/>
        <c:noMultiLvlLbl val="0"/>
      </c:catAx>
      <c:valAx>
        <c:axId val="304555560"/>
        <c:scaling>
          <c:orientation val="minMax"/>
        </c:scaling>
        <c:delete val="1"/>
        <c:axPos val="b"/>
        <c:numFmt formatCode="General" sourceLinked="1"/>
        <c:majorTickMark val="none"/>
        <c:minorTickMark val="none"/>
        <c:tickLblPos val="nextTo"/>
        <c:crossAx val="3045537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lumMod val="75000"/>
                  </a:schemeClr>
                </a:solidFill>
                <a:latin typeface="+mn-lt"/>
                <a:ea typeface="+mn-ea"/>
                <a:cs typeface="+mn-cs"/>
              </a:defRPr>
            </a:pPr>
            <a:r>
              <a:rPr lang="en-US" baseline="0" dirty="0">
                <a:solidFill>
                  <a:schemeClr val="bg1">
                    <a:lumMod val="75000"/>
                  </a:schemeClr>
                </a:solidFill>
              </a:rPr>
              <a:t>Dot Ball Percentage</a:t>
            </a:r>
            <a:endParaRPr lang="en-US" dirty="0">
              <a:solidFill>
                <a:schemeClr val="bg1">
                  <a:lumMod val="75000"/>
                </a:schemeClr>
              </a:solidFill>
            </a:endParaRPr>
          </a:p>
        </c:rich>
      </c:tx>
      <c:layout>
        <c:manualLayout>
          <c:xMode val="edge"/>
          <c:yMode val="edge"/>
          <c:x val="0.43038668799212598"/>
          <c:y val="4.4531247260627016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bg1">
                  <a:lumMod val="7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stacked"/>
        <c:varyColors val="0"/>
        <c:ser>
          <c:idx val="0"/>
          <c:order val="0"/>
          <c:tx>
            <c:strRef>
              <c:f>Sheet1!$B$1</c:f>
              <c:strCache>
                <c:ptCount val="1"/>
                <c:pt idx="0">
                  <c:v>dotball_percent</c:v>
                </c:pt>
              </c:strCache>
            </c:strRef>
          </c:tx>
          <c:spPr>
            <a:solidFill>
              <a:schemeClr val="accent1"/>
            </a:solidFill>
            <a:ln>
              <a:noFill/>
            </a:ln>
            <a:effectLst/>
            <a:sp3d/>
          </c:spPr>
          <c:invertIfNegative val="0"/>
          <c:dPt>
            <c:idx val="4"/>
            <c:invertIfNegative val="0"/>
            <c:bubble3D val="0"/>
            <c:spPr>
              <a:solidFill>
                <a:srgbClr val="9A0A18"/>
              </a:solidFill>
              <a:ln>
                <a:noFill/>
              </a:ln>
              <a:effectLst/>
              <a:sp3d/>
            </c:spPr>
            <c:extLst>
              <c:ext xmlns:c16="http://schemas.microsoft.com/office/drawing/2014/chart" uri="{C3380CC4-5D6E-409C-BE32-E72D297353CC}">
                <c16:uniqueId val="{00000003-DA23-4A23-95B3-3936E96E0BD3}"/>
              </c:ext>
            </c:extLst>
          </c:dPt>
          <c:dLbls>
            <c:dLbl>
              <c:idx val="0"/>
              <c:tx>
                <c:rich>
                  <a:bodyPr/>
                  <a:lstStyle/>
                  <a:p>
                    <a:fld id="{250B1261-6525-4F2B-813F-190E1623FD5F}" type="VALUE">
                      <a:rPr lang="en-US" b="1" smtClean="0"/>
                      <a:pPr/>
                      <a:t>[VALUE]</a:t>
                    </a:fld>
                    <a:r>
                      <a:rPr lang="en-US" b="1" dirty="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DA23-4A23-95B3-3936E96E0BD3}"/>
                </c:ext>
              </c:extLst>
            </c:dLbl>
            <c:dLbl>
              <c:idx val="1"/>
              <c:tx>
                <c:rich>
                  <a:bodyPr/>
                  <a:lstStyle/>
                  <a:p>
                    <a:fld id="{59907DFB-E5AD-4DD8-9C05-F6AD73ADA6E2}" type="VALUE">
                      <a:rPr lang="en-US" b="1" smtClean="0"/>
                      <a:pPr/>
                      <a:t>[VALUE]</a:t>
                    </a:fld>
                    <a:r>
                      <a:rPr lang="en-US" b="1" dirty="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DA23-4A23-95B3-3936E96E0BD3}"/>
                </c:ext>
              </c:extLst>
            </c:dLbl>
            <c:dLbl>
              <c:idx val="2"/>
              <c:tx>
                <c:rich>
                  <a:bodyPr/>
                  <a:lstStyle/>
                  <a:p>
                    <a:fld id="{49245210-095B-4528-8C73-D115C94D81BC}" type="VALUE">
                      <a:rPr lang="en-US" b="1" smtClean="0"/>
                      <a:pPr/>
                      <a:t>[VALUE]</a:t>
                    </a:fld>
                    <a:r>
                      <a:rPr lang="en-US" b="1" dirty="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DA23-4A23-95B3-3936E96E0BD3}"/>
                </c:ext>
              </c:extLst>
            </c:dLbl>
            <c:dLbl>
              <c:idx val="3"/>
              <c:tx>
                <c:rich>
                  <a:bodyPr/>
                  <a:lstStyle/>
                  <a:p>
                    <a:fld id="{CC3DB2E0-5B3E-4F01-8DBC-D3F3B03B3B7C}" type="VALUE">
                      <a:rPr lang="en-US" b="1" smtClean="0"/>
                      <a:pPr/>
                      <a:t>[VALUE]</a:t>
                    </a:fld>
                    <a:r>
                      <a:rPr lang="en-US" b="1" dirty="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DA23-4A23-95B3-3936E96E0BD3}"/>
                </c:ext>
              </c:extLst>
            </c:dLbl>
            <c:dLbl>
              <c:idx val="4"/>
              <c:tx>
                <c:rich>
                  <a:bodyPr/>
                  <a:lstStyle/>
                  <a:p>
                    <a:fld id="{910C1A2F-F8F2-4950-A6DF-72DF775B786E}" type="VALUE">
                      <a:rPr lang="en-US" b="1" smtClean="0"/>
                      <a:pPr/>
                      <a:t>[VALUE]</a:t>
                    </a:fld>
                    <a:r>
                      <a:rPr lang="en-US" b="1" dirty="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DA23-4A23-95B3-3936E96E0BD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lumMod val="7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JoshHazlewood</c:v>
                </c:pt>
                <c:pt idx="1">
                  <c:v>UmranMalik</c:v>
                </c:pt>
                <c:pt idx="2">
                  <c:v>TrentBoult</c:v>
                </c:pt>
                <c:pt idx="3">
                  <c:v>MohammedShami</c:v>
                </c:pt>
                <c:pt idx="4">
                  <c:v>MohammedSiraj</c:v>
                </c:pt>
              </c:strCache>
            </c:strRef>
          </c:cat>
          <c:val>
            <c:numRef>
              <c:f>Sheet1!$B$2:$B$6</c:f>
              <c:numCache>
                <c:formatCode>General</c:formatCode>
                <c:ptCount val="5"/>
                <c:pt idx="0">
                  <c:v>44.01</c:v>
                </c:pt>
                <c:pt idx="1">
                  <c:v>44.15</c:v>
                </c:pt>
                <c:pt idx="2">
                  <c:v>46.37</c:v>
                </c:pt>
                <c:pt idx="3">
                  <c:v>47.57</c:v>
                </c:pt>
                <c:pt idx="4">
                  <c:v>47.71</c:v>
                </c:pt>
              </c:numCache>
            </c:numRef>
          </c:val>
          <c:extLst>
            <c:ext xmlns:c16="http://schemas.microsoft.com/office/drawing/2014/chart" uri="{C3380CC4-5D6E-409C-BE32-E72D297353CC}">
              <c16:uniqueId val="{00000000-DA23-4A23-95B3-3936E96E0BD3}"/>
            </c:ext>
          </c:extLst>
        </c:ser>
        <c:ser>
          <c:idx val="1"/>
          <c:order val="1"/>
          <c:tx>
            <c:strRef>
              <c:f>Sheet1!$C$1</c:f>
              <c:strCache>
                <c:ptCount val="1"/>
                <c:pt idx="0">
                  <c:v>Column1</c:v>
                </c:pt>
              </c:strCache>
            </c:strRef>
          </c:tx>
          <c:spPr>
            <a:solidFill>
              <a:schemeClr val="accent2"/>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JoshHazlewood</c:v>
                </c:pt>
                <c:pt idx="1">
                  <c:v>UmranMalik</c:v>
                </c:pt>
                <c:pt idx="2">
                  <c:v>TrentBoult</c:v>
                </c:pt>
                <c:pt idx="3">
                  <c:v>MohammedShami</c:v>
                </c:pt>
                <c:pt idx="4">
                  <c:v>MohammedSiraj</c:v>
                </c:pt>
              </c:strCache>
            </c:strRef>
          </c:cat>
          <c:val>
            <c:numRef>
              <c:f>Sheet1!$C$2:$C$6</c:f>
              <c:numCache>
                <c:formatCode>General</c:formatCode>
                <c:ptCount val="5"/>
              </c:numCache>
            </c:numRef>
          </c:val>
          <c:extLst>
            <c:ext xmlns:c16="http://schemas.microsoft.com/office/drawing/2014/chart" uri="{C3380CC4-5D6E-409C-BE32-E72D297353CC}">
              <c16:uniqueId val="{00000001-DA23-4A23-95B3-3936E96E0BD3}"/>
            </c:ext>
          </c:extLst>
        </c:ser>
        <c:ser>
          <c:idx val="2"/>
          <c:order val="2"/>
          <c:tx>
            <c:strRef>
              <c:f>Sheet1!$D$1</c:f>
              <c:strCache>
                <c:ptCount val="1"/>
                <c:pt idx="0">
                  <c:v>Column2</c:v>
                </c:pt>
              </c:strCache>
            </c:strRef>
          </c:tx>
          <c:spPr>
            <a:solidFill>
              <a:schemeClr val="accent3"/>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JoshHazlewood</c:v>
                </c:pt>
                <c:pt idx="1">
                  <c:v>UmranMalik</c:v>
                </c:pt>
                <c:pt idx="2">
                  <c:v>TrentBoult</c:v>
                </c:pt>
                <c:pt idx="3">
                  <c:v>MohammedShami</c:v>
                </c:pt>
                <c:pt idx="4">
                  <c:v>MohammedSiraj</c:v>
                </c:pt>
              </c:strCache>
            </c:strRef>
          </c:cat>
          <c:val>
            <c:numRef>
              <c:f>Sheet1!$D$2:$D$6</c:f>
              <c:numCache>
                <c:formatCode>General</c:formatCode>
                <c:ptCount val="5"/>
              </c:numCache>
            </c:numRef>
          </c:val>
          <c:extLst>
            <c:ext xmlns:c16="http://schemas.microsoft.com/office/drawing/2014/chart" uri="{C3380CC4-5D6E-409C-BE32-E72D297353CC}">
              <c16:uniqueId val="{00000002-DA23-4A23-95B3-3936E96E0BD3}"/>
            </c:ext>
          </c:extLst>
        </c:ser>
        <c:dLbls>
          <c:showLegendKey val="0"/>
          <c:showVal val="1"/>
          <c:showCatName val="0"/>
          <c:showSerName val="0"/>
          <c:showPercent val="0"/>
          <c:showBubbleSize val="0"/>
        </c:dLbls>
        <c:gapWidth val="150"/>
        <c:shape val="box"/>
        <c:axId val="304553760"/>
        <c:axId val="304555560"/>
        <c:axId val="0"/>
      </c:bar3DChart>
      <c:catAx>
        <c:axId val="30455376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75000"/>
                  </a:schemeClr>
                </a:solidFill>
                <a:latin typeface="+mn-lt"/>
                <a:ea typeface="+mn-ea"/>
                <a:cs typeface="+mn-cs"/>
              </a:defRPr>
            </a:pPr>
            <a:endParaRPr lang="en-US"/>
          </a:p>
        </c:txPr>
        <c:crossAx val="304555560"/>
        <c:crosses val="autoZero"/>
        <c:auto val="1"/>
        <c:lblAlgn val="ctr"/>
        <c:lblOffset val="100"/>
        <c:noMultiLvlLbl val="0"/>
      </c:catAx>
      <c:valAx>
        <c:axId val="304555560"/>
        <c:scaling>
          <c:orientation val="minMax"/>
        </c:scaling>
        <c:delete val="1"/>
        <c:axPos val="b"/>
        <c:numFmt formatCode="General" sourceLinked="1"/>
        <c:majorTickMark val="none"/>
        <c:minorTickMark val="none"/>
        <c:tickLblPos val="nextTo"/>
        <c:crossAx val="3045537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1.7187500000000001E-2"/>
          <c:y val="4.9218746972271965E-2"/>
          <c:w val="0.96562499999999996"/>
          <c:h val="0.94843750317190556"/>
        </c:manualLayout>
      </c:layout>
      <c:barChart>
        <c:barDir val="col"/>
        <c:grouping val="stacked"/>
        <c:varyColors val="0"/>
        <c:ser>
          <c:idx val="0"/>
          <c:order val="0"/>
          <c:tx>
            <c:strRef>
              <c:f>Sheet1!$B$1</c:f>
              <c:strCache>
                <c:ptCount val="1"/>
                <c:pt idx="0">
                  <c:v>Win %Age</c:v>
                </c:pt>
              </c:strCache>
            </c:strRef>
          </c:tx>
          <c:spPr>
            <a:gradFill rotWithShape="1">
              <a:gsLst>
                <a:gs pos="0">
                  <a:schemeClr val="accent1">
                    <a:shade val="65000"/>
                    <a:satMod val="103000"/>
                    <a:lumMod val="102000"/>
                    <a:tint val="94000"/>
                  </a:schemeClr>
                </a:gs>
                <a:gs pos="50000">
                  <a:schemeClr val="accent1">
                    <a:shade val="65000"/>
                    <a:satMod val="110000"/>
                    <a:lumMod val="100000"/>
                    <a:shade val="100000"/>
                  </a:schemeClr>
                </a:gs>
                <a:gs pos="100000">
                  <a:schemeClr val="accent1">
                    <a:shade val="65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Pt>
            <c:idx val="0"/>
            <c:invertIfNegative val="0"/>
            <c:bubble3D val="0"/>
            <c:spPr>
              <a:solidFill>
                <a:srgbClr val="486078"/>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4-797C-4978-8916-B954709625C5}"/>
              </c:ext>
            </c:extLst>
          </c:dPt>
          <c:dPt>
            <c:idx val="1"/>
            <c:invertIfNegative val="0"/>
            <c:bubble3D val="0"/>
            <c:spPr>
              <a:solidFill>
                <a:srgbClr val="10087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797C-4978-8916-B954709625C5}"/>
              </c:ext>
            </c:extLst>
          </c:dPt>
          <c:dPt>
            <c:idx val="2"/>
            <c:invertIfNegative val="0"/>
            <c:bubble3D val="0"/>
            <c:spPr>
              <a:solidFill>
                <a:srgbClr val="D0202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797C-4978-8916-B954709625C5}"/>
              </c:ext>
            </c:extLst>
          </c:dPt>
          <c:dPt>
            <c:idx val="3"/>
            <c:invertIfNegative val="0"/>
            <c:bubble3D val="0"/>
            <c:spPr>
              <a:solidFill>
                <a:srgbClr val="E0C04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6-797C-4978-8916-B954709625C5}"/>
              </c:ext>
            </c:extLst>
          </c:dPt>
          <c:dLbls>
            <c:dLbl>
              <c:idx val="0"/>
              <c:layout>
                <c:manualLayout>
                  <c:x val="-1.4322751209022492E-17"/>
                  <c:y val="-0.3585937279408386"/>
                </c:manualLayout>
              </c:layout>
              <c:tx>
                <c:rich>
                  <a:bodyPr/>
                  <a:lstStyle/>
                  <a:p>
                    <a:fld id="{AC39D02F-8FC4-4A1B-97B0-84BE70BA4A36}" type="VALUE">
                      <a:rPr lang="en-US" b="1" smtClean="0">
                        <a:solidFill>
                          <a:schemeClr val="bg1"/>
                        </a:solidFill>
                      </a:rPr>
                      <a:pPr/>
                      <a:t>[VALUE]</a:t>
                    </a:fld>
                    <a:r>
                      <a:rPr lang="en-US" b="1">
                        <a:solidFill>
                          <a:schemeClr val="bg1"/>
                        </a:solidFill>
                      </a:rPr>
                      <a:t>%</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797C-4978-8916-B954709625C5}"/>
                </c:ext>
              </c:extLst>
            </c:dLbl>
            <c:dLbl>
              <c:idx val="1"/>
              <c:layout>
                <c:manualLayout>
                  <c:x val="0"/>
                  <c:y val="-0.29296873197780932"/>
                </c:manualLayout>
              </c:layout>
              <c:tx>
                <c:rich>
                  <a:bodyPr/>
                  <a:lstStyle/>
                  <a:p>
                    <a:fld id="{FC34101A-325B-41F8-B763-36AC9F4B25C0}" type="VALUE">
                      <a:rPr lang="en-US" b="1" smtClean="0">
                        <a:solidFill>
                          <a:schemeClr val="bg1"/>
                        </a:solidFill>
                      </a:rPr>
                      <a:pPr/>
                      <a:t>[VALUE]</a:t>
                    </a:fld>
                    <a:r>
                      <a:rPr lang="en-US" b="1" dirty="0">
                        <a:solidFill>
                          <a:schemeClr val="bg1"/>
                        </a:solidFill>
                      </a:rPr>
                      <a:t>%</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797C-4978-8916-B954709625C5}"/>
                </c:ext>
              </c:extLst>
            </c:dLbl>
            <c:dLbl>
              <c:idx val="2"/>
              <c:layout>
                <c:manualLayout>
                  <c:x val="-3.1250000000000002E-3"/>
                  <c:y val="-0.27187498327540705"/>
                </c:manualLayout>
              </c:layout>
              <c:tx>
                <c:rich>
                  <a:bodyPr/>
                  <a:lstStyle/>
                  <a:p>
                    <a:fld id="{07C2DACD-46AD-4944-881C-11B1328631EA}" type="VALUE">
                      <a:rPr lang="en-US" b="1" smtClean="0">
                        <a:solidFill>
                          <a:schemeClr val="bg1"/>
                        </a:solidFill>
                      </a:rPr>
                      <a:pPr/>
                      <a:t>[VALUE]</a:t>
                    </a:fld>
                    <a:r>
                      <a:rPr lang="en-US" b="1" dirty="0">
                        <a:solidFill>
                          <a:schemeClr val="bg1"/>
                        </a:solidFill>
                      </a:rPr>
                      <a:t>%</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797C-4978-8916-B954709625C5}"/>
                </c:ext>
              </c:extLst>
            </c:dLbl>
            <c:dLbl>
              <c:idx val="3"/>
              <c:layout>
                <c:manualLayout>
                  <c:x val="0"/>
                  <c:y val="-0.27187498327540705"/>
                </c:manualLayout>
              </c:layout>
              <c:tx>
                <c:rich>
                  <a:bodyPr/>
                  <a:lstStyle/>
                  <a:p>
                    <a:fld id="{D53208D8-05FA-46A4-8C2E-CE5A84E38FE5}" type="VALUE">
                      <a:rPr lang="en-US" b="1" smtClean="0">
                        <a:solidFill>
                          <a:schemeClr val="bg1"/>
                        </a:solidFill>
                      </a:rPr>
                      <a:pPr/>
                      <a:t>[VALUE]</a:t>
                    </a:fld>
                    <a:r>
                      <a:rPr lang="en-US" b="1" dirty="0">
                        <a:solidFill>
                          <a:schemeClr val="bg1"/>
                        </a:solidFill>
                      </a:rPr>
                      <a:t>%</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797C-4978-8916-B954709625C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Titans</c:v>
                </c:pt>
                <c:pt idx="1">
                  <c:v>Super Giants</c:v>
                </c:pt>
                <c:pt idx="2">
                  <c:v>RCB</c:v>
                </c:pt>
                <c:pt idx="3">
                  <c:v>Super Kings</c:v>
                </c:pt>
              </c:strCache>
            </c:strRef>
          </c:cat>
          <c:val>
            <c:numRef>
              <c:f>Sheet1!$B$2:$B$5</c:f>
              <c:numCache>
                <c:formatCode>General</c:formatCode>
                <c:ptCount val="4"/>
                <c:pt idx="0">
                  <c:v>69.7</c:v>
                </c:pt>
                <c:pt idx="1">
                  <c:v>58.62</c:v>
                </c:pt>
                <c:pt idx="2">
                  <c:v>55.56</c:v>
                </c:pt>
                <c:pt idx="3">
                  <c:v>55.56</c:v>
                </c:pt>
              </c:numCache>
            </c:numRef>
          </c:val>
          <c:extLst>
            <c:ext xmlns:c16="http://schemas.microsoft.com/office/drawing/2014/chart" uri="{C3380CC4-5D6E-409C-BE32-E72D297353CC}">
              <c16:uniqueId val="{00000000-797C-4978-8916-B954709625C5}"/>
            </c:ext>
          </c:extLst>
        </c:ser>
        <c:ser>
          <c:idx val="1"/>
          <c:order val="1"/>
          <c:tx>
            <c:strRef>
              <c:f>Sheet1!$C$1</c:f>
              <c:strCache>
                <c:ptCount val="1"/>
                <c:pt idx="0">
                  <c:v>Column1</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Titans</c:v>
                </c:pt>
                <c:pt idx="1">
                  <c:v>Super Giants</c:v>
                </c:pt>
                <c:pt idx="2">
                  <c:v>RCB</c:v>
                </c:pt>
                <c:pt idx="3">
                  <c:v>Super Kings</c:v>
                </c:pt>
              </c:strCache>
            </c:strRef>
          </c:cat>
          <c:val>
            <c:numRef>
              <c:f>Sheet1!$C$2:$C$5</c:f>
              <c:numCache>
                <c:formatCode>General</c:formatCode>
                <c:ptCount val="4"/>
              </c:numCache>
            </c:numRef>
          </c:val>
          <c:extLst>
            <c:ext xmlns:c16="http://schemas.microsoft.com/office/drawing/2014/chart" uri="{C3380CC4-5D6E-409C-BE32-E72D297353CC}">
              <c16:uniqueId val="{00000001-797C-4978-8916-B954709625C5}"/>
            </c:ext>
          </c:extLst>
        </c:ser>
        <c:ser>
          <c:idx val="2"/>
          <c:order val="2"/>
          <c:tx>
            <c:strRef>
              <c:f>Sheet1!$D$1</c:f>
              <c:strCache>
                <c:ptCount val="1"/>
                <c:pt idx="0">
                  <c:v>Column2</c:v>
                </c:pt>
              </c:strCache>
            </c:strRef>
          </c:tx>
          <c:spPr>
            <a:gradFill rotWithShape="1">
              <a:gsLst>
                <a:gs pos="0">
                  <a:schemeClr val="accent1">
                    <a:tint val="65000"/>
                    <a:satMod val="103000"/>
                    <a:lumMod val="102000"/>
                    <a:tint val="94000"/>
                  </a:schemeClr>
                </a:gs>
                <a:gs pos="50000">
                  <a:schemeClr val="accent1">
                    <a:tint val="65000"/>
                    <a:satMod val="110000"/>
                    <a:lumMod val="100000"/>
                    <a:shade val="100000"/>
                  </a:schemeClr>
                </a:gs>
                <a:gs pos="100000">
                  <a:schemeClr val="accent1">
                    <a:tint val="65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Titans</c:v>
                </c:pt>
                <c:pt idx="1">
                  <c:v>Super Giants</c:v>
                </c:pt>
                <c:pt idx="2">
                  <c:v>RCB</c:v>
                </c:pt>
                <c:pt idx="3">
                  <c:v>Super Kings</c:v>
                </c:pt>
              </c:strCache>
            </c:strRef>
          </c:cat>
          <c:val>
            <c:numRef>
              <c:f>Sheet1!$D$2:$D$5</c:f>
              <c:numCache>
                <c:formatCode>General</c:formatCode>
                <c:ptCount val="4"/>
              </c:numCache>
            </c:numRef>
          </c:val>
          <c:extLst>
            <c:ext xmlns:c16="http://schemas.microsoft.com/office/drawing/2014/chart" uri="{C3380CC4-5D6E-409C-BE32-E72D297353CC}">
              <c16:uniqueId val="{00000002-797C-4978-8916-B954709625C5}"/>
            </c:ext>
          </c:extLst>
        </c:ser>
        <c:dLbls>
          <c:dLblPos val="ctr"/>
          <c:showLegendKey val="0"/>
          <c:showVal val="1"/>
          <c:showCatName val="0"/>
          <c:showSerName val="0"/>
          <c:showPercent val="0"/>
          <c:showBubbleSize val="0"/>
        </c:dLbls>
        <c:gapWidth val="150"/>
        <c:overlap val="100"/>
        <c:axId val="345574720"/>
        <c:axId val="345579040"/>
      </c:barChart>
      <c:catAx>
        <c:axId val="345574720"/>
        <c:scaling>
          <c:orientation val="minMax"/>
        </c:scaling>
        <c:delete val="1"/>
        <c:axPos val="b"/>
        <c:numFmt formatCode="General" sourceLinked="1"/>
        <c:majorTickMark val="none"/>
        <c:minorTickMark val="none"/>
        <c:tickLblPos val="nextTo"/>
        <c:crossAx val="345579040"/>
        <c:crosses val="autoZero"/>
        <c:auto val="1"/>
        <c:lblAlgn val="ctr"/>
        <c:lblOffset val="100"/>
        <c:noMultiLvlLbl val="0"/>
      </c:catAx>
      <c:valAx>
        <c:axId val="345579040"/>
        <c:scaling>
          <c:orientation val="minMax"/>
        </c:scaling>
        <c:delete val="1"/>
        <c:axPos val="l"/>
        <c:numFmt formatCode="General" sourceLinked="1"/>
        <c:majorTickMark val="none"/>
        <c:minorTickMark val="none"/>
        <c:tickLblPos val="nextTo"/>
        <c:crossAx val="3455747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withinLinear" id="18">
  <a:schemeClr val="accent5"/>
</cs:colorStyle>
</file>

<file path=ppt/charts/colors10.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 id="19">
  <a:schemeClr val="accent6"/>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withinLinearReversed" id="26">
  <a:schemeClr val="accent6"/>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34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0.xml><?xml version="1.0" encoding="utf-8"?>
<cs:chartStyle xmlns:cs="http://schemas.microsoft.com/office/drawing/2012/chartStyle" xmlns:a="http://schemas.openxmlformats.org/drawingml/2006/main" id="34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4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335B3D-0321-4F16-8C5F-5B5283691874}" type="doc">
      <dgm:prSet loTypeId="urn:microsoft.com/office/officeart/2005/8/layout/chevron1" loCatId="process" qsTypeId="urn:microsoft.com/office/officeart/2005/8/quickstyle/3d4" qsCatId="3D" csTypeId="urn:microsoft.com/office/officeart/2005/8/colors/accent3_1" csCatId="accent3" phldr="1"/>
      <dgm:spPr/>
    </dgm:pt>
    <dgm:pt modelId="{D96A1E68-FAAD-46B1-9A60-98767EDD3481}">
      <dgm:prSet phldrT="[Text]"/>
      <dgm:spPr/>
      <dgm:t>
        <a:bodyPr/>
        <a:lstStyle/>
        <a:p>
          <a:endParaRPr lang="en-GB" dirty="0"/>
        </a:p>
      </dgm:t>
    </dgm:pt>
    <dgm:pt modelId="{150EBC41-4DA8-4282-B89E-F4AFCF7CED76}" type="parTrans" cxnId="{644EBE91-02E4-4FDF-8B50-B9FD5DEE29E9}">
      <dgm:prSet/>
      <dgm:spPr/>
      <dgm:t>
        <a:bodyPr/>
        <a:lstStyle/>
        <a:p>
          <a:endParaRPr lang="en-US"/>
        </a:p>
      </dgm:t>
    </dgm:pt>
    <dgm:pt modelId="{2F00471D-FCAC-4581-886E-9AFC824562CD}" type="sibTrans" cxnId="{644EBE91-02E4-4FDF-8B50-B9FD5DEE29E9}">
      <dgm:prSet/>
      <dgm:spPr/>
      <dgm:t>
        <a:bodyPr/>
        <a:lstStyle/>
        <a:p>
          <a:endParaRPr lang="en-US"/>
        </a:p>
      </dgm:t>
    </dgm:pt>
    <dgm:pt modelId="{1A2B129C-C1A5-423B-9DA1-79A06961C30A}" type="pres">
      <dgm:prSet presAssocID="{15335B3D-0321-4F16-8C5F-5B5283691874}" presName="Name0" presStyleCnt="0">
        <dgm:presLayoutVars>
          <dgm:dir/>
          <dgm:animLvl val="lvl"/>
          <dgm:resizeHandles val="exact"/>
        </dgm:presLayoutVars>
      </dgm:prSet>
      <dgm:spPr/>
    </dgm:pt>
    <dgm:pt modelId="{3C1D272F-43B9-45A6-B1BF-DD156C263773}" type="pres">
      <dgm:prSet presAssocID="{D96A1E68-FAAD-46B1-9A60-98767EDD3481}" presName="parTxOnly" presStyleLbl="node1" presStyleIdx="0" presStyleCnt="1">
        <dgm:presLayoutVars>
          <dgm:chMax val="0"/>
          <dgm:chPref val="0"/>
          <dgm:bulletEnabled val="1"/>
        </dgm:presLayoutVars>
      </dgm:prSet>
      <dgm:spPr/>
    </dgm:pt>
  </dgm:ptLst>
  <dgm:cxnLst>
    <dgm:cxn modelId="{17305B3B-5FB8-45A9-A1C5-70B3B820EB69}" type="presOf" srcId="{15335B3D-0321-4F16-8C5F-5B5283691874}" destId="{1A2B129C-C1A5-423B-9DA1-79A06961C30A}" srcOrd="0" destOrd="0" presId="urn:microsoft.com/office/officeart/2005/8/layout/chevron1"/>
    <dgm:cxn modelId="{644EBE91-02E4-4FDF-8B50-B9FD5DEE29E9}" srcId="{15335B3D-0321-4F16-8C5F-5B5283691874}" destId="{D96A1E68-FAAD-46B1-9A60-98767EDD3481}" srcOrd="0" destOrd="0" parTransId="{150EBC41-4DA8-4282-B89E-F4AFCF7CED76}" sibTransId="{2F00471D-FCAC-4581-886E-9AFC824562CD}"/>
    <dgm:cxn modelId="{BA8D1EE4-45B1-4147-9232-22D183C73FA8}" type="presOf" srcId="{D96A1E68-FAAD-46B1-9A60-98767EDD3481}" destId="{3C1D272F-43B9-45A6-B1BF-DD156C263773}" srcOrd="0" destOrd="0" presId="urn:microsoft.com/office/officeart/2005/8/layout/chevron1"/>
    <dgm:cxn modelId="{42F6A548-A66A-4044-9A28-179313810DA4}" type="presParOf" srcId="{1A2B129C-C1A5-423B-9DA1-79A06961C30A}" destId="{3C1D272F-43B9-45A6-B1BF-DD156C263773}" srcOrd="0" destOrd="0" presId="urn:microsoft.com/office/officeart/2005/8/layout/chevron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3880454-0F64-4841-82DD-13CAB1C94CC5}" type="doc">
      <dgm:prSet loTypeId="urn:diagrams.loki3.com/BracketList" loCatId="list" qsTypeId="urn:microsoft.com/office/officeart/2005/8/quickstyle/simple3" qsCatId="simple" csTypeId="urn:microsoft.com/office/officeart/2005/8/colors/colorful5" csCatId="colorful" phldr="1"/>
      <dgm:spPr/>
      <dgm:t>
        <a:bodyPr/>
        <a:lstStyle/>
        <a:p>
          <a:endParaRPr lang="en-US"/>
        </a:p>
      </dgm:t>
    </dgm:pt>
    <dgm:pt modelId="{401B9973-DD0D-438A-8E4D-7CE57F760980}">
      <dgm:prSet phldrT="[Text]"/>
      <dgm:spPr/>
      <dgm:t>
        <a:bodyPr/>
        <a:lstStyle/>
        <a:p>
          <a:r>
            <a:rPr lang="en-US" dirty="0">
              <a:solidFill>
                <a:schemeClr val="bg1"/>
              </a:solidFill>
            </a:rPr>
            <a:t>qualified_batsmen</a:t>
          </a:r>
        </a:p>
      </dgm:t>
    </dgm:pt>
    <dgm:pt modelId="{45B2FE26-3EDE-4D14-9B5F-A0C660CC1E81}" type="parTrans" cxnId="{F46F3805-5624-43A7-B0FC-A1F5B92B5499}">
      <dgm:prSet/>
      <dgm:spPr/>
      <dgm:t>
        <a:bodyPr/>
        <a:lstStyle/>
        <a:p>
          <a:endParaRPr lang="en-US"/>
        </a:p>
      </dgm:t>
    </dgm:pt>
    <dgm:pt modelId="{BC77C98B-6B11-43EE-964F-B105233D7295}" type="sibTrans" cxnId="{F46F3805-5624-43A7-B0FC-A1F5B92B5499}">
      <dgm:prSet/>
      <dgm:spPr/>
      <dgm:t>
        <a:bodyPr/>
        <a:lstStyle/>
        <a:p>
          <a:endParaRPr lang="en-US"/>
        </a:p>
      </dgm:t>
    </dgm:pt>
    <dgm:pt modelId="{2D29B2CC-A131-4828-B321-A1F70B69B64A}">
      <dgm:prSet phldrT="[Text]"/>
      <dgm:spPr/>
      <dgm:t>
        <a:bodyPr/>
        <a:lstStyle/>
        <a:p>
          <a:r>
            <a:rPr lang="en-GB" dirty="0">
              <a:solidFill>
                <a:schemeClr val="accent2"/>
              </a:solidFill>
            </a:rPr>
            <a:t>CTE3</a:t>
          </a:r>
          <a:endParaRPr lang="en-US" dirty="0">
            <a:solidFill>
              <a:schemeClr val="accent2"/>
            </a:solidFill>
          </a:endParaRPr>
        </a:p>
      </dgm:t>
    </dgm:pt>
    <dgm:pt modelId="{339BEA86-E20A-4A3D-8E69-7126314C1064}" type="sibTrans" cxnId="{A611C0C3-C8DB-4B44-AAF1-32BA63E948ED}">
      <dgm:prSet/>
      <dgm:spPr/>
      <dgm:t>
        <a:bodyPr/>
        <a:lstStyle/>
        <a:p>
          <a:endParaRPr lang="en-US"/>
        </a:p>
      </dgm:t>
    </dgm:pt>
    <dgm:pt modelId="{C18BCAE9-FDA8-44D3-B187-E3011929A66E}" type="parTrans" cxnId="{A611C0C3-C8DB-4B44-AAF1-32BA63E948ED}">
      <dgm:prSet/>
      <dgm:spPr/>
      <dgm:t>
        <a:bodyPr/>
        <a:lstStyle/>
        <a:p>
          <a:endParaRPr lang="en-US"/>
        </a:p>
      </dgm:t>
    </dgm:pt>
    <dgm:pt modelId="{C300EA9B-B4B0-427A-8A1B-49822BFD7AB9}" type="pres">
      <dgm:prSet presAssocID="{13880454-0F64-4841-82DD-13CAB1C94CC5}" presName="Name0" presStyleCnt="0">
        <dgm:presLayoutVars>
          <dgm:dir/>
          <dgm:animLvl val="lvl"/>
          <dgm:resizeHandles val="exact"/>
        </dgm:presLayoutVars>
      </dgm:prSet>
      <dgm:spPr/>
    </dgm:pt>
    <dgm:pt modelId="{EDA2C5F4-ECD7-47CB-B943-38586E3C2746}" type="pres">
      <dgm:prSet presAssocID="{2D29B2CC-A131-4828-B321-A1F70B69B64A}" presName="linNode" presStyleCnt="0"/>
      <dgm:spPr/>
    </dgm:pt>
    <dgm:pt modelId="{6D693BD2-D5E9-4B42-A834-0D6F1B532D08}" type="pres">
      <dgm:prSet presAssocID="{2D29B2CC-A131-4828-B321-A1F70B69B64A}" presName="parTx" presStyleLbl="revTx" presStyleIdx="0" presStyleCnt="1">
        <dgm:presLayoutVars>
          <dgm:chMax val="1"/>
          <dgm:bulletEnabled val="1"/>
        </dgm:presLayoutVars>
      </dgm:prSet>
      <dgm:spPr/>
    </dgm:pt>
    <dgm:pt modelId="{2D9CD4E5-342E-48E6-93E0-82537CF04E0B}" type="pres">
      <dgm:prSet presAssocID="{2D29B2CC-A131-4828-B321-A1F70B69B64A}" presName="bracket" presStyleLbl="parChTrans1D1" presStyleIdx="0" presStyleCnt="1"/>
      <dgm:spPr/>
    </dgm:pt>
    <dgm:pt modelId="{039E9115-CFFE-4330-9495-E2CB0A70E695}" type="pres">
      <dgm:prSet presAssocID="{2D29B2CC-A131-4828-B321-A1F70B69B64A}" presName="spH" presStyleCnt="0"/>
      <dgm:spPr/>
    </dgm:pt>
    <dgm:pt modelId="{C418376B-79BA-4B5D-B13F-B4DCCD85155E}" type="pres">
      <dgm:prSet presAssocID="{2D29B2CC-A131-4828-B321-A1F70B69B64A}" presName="desTx" presStyleLbl="node1" presStyleIdx="0" presStyleCnt="1">
        <dgm:presLayoutVars>
          <dgm:bulletEnabled val="1"/>
        </dgm:presLayoutVars>
      </dgm:prSet>
      <dgm:spPr/>
    </dgm:pt>
  </dgm:ptLst>
  <dgm:cxnLst>
    <dgm:cxn modelId="{F46F3805-5624-43A7-B0FC-A1F5B92B5499}" srcId="{2D29B2CC-A131-4828-B321-A1F70B69B64A}" destId="{401B9973-DD0D-438A-8E4D-7CE57F760980}" srcOrd="0" destOrd="0" parTransId="{45B2FE26-3EDE-4D14-9B5F-A0C660CC1E81}" sibTransId="{BC77C98B-6B11-43EE-964F-B105233D7295}"/>
    <dgm:cxn modelId="{0B003407-8774-4552-BEDE-9D9B7F8A2A80}" type="presOf" srcId="{13880454-0F64-4841-82DD-13CAB1C94CC5}" destId="{C300EA9B-B4B0-427A-8A1B-49822BFD7AB9}" srcOrd="0" destOrd="0" presId="urn:diagrams.loki3.com/BracketList"/>
    <dgm:cxn modelId="{7E46C67D-9EAB-4300-A149-42347CFA1DDD}" type="presOf" srcId="{401B9973-DD0D-438A-8E4D-7CE57F760980}" destId="{C418376B-79BA-4B5D-B13F-B4DCCD85155E}" srcOrd="0" destOrd="0" presId="urn:diagrams.loki3.com/BracketList"/>
    <dgm:cxn modelId="{AA5C11B3-1350-42A1-9A9E-9A49B8DB48CC}" type="presOf" srcId="{2D29B2CC-A131-4828-B321-A1F70B69B64A}" destId="{6D693BD2-D5E9-4B42-A834-0D6F1B532D08}" srcOrd="0" destOrd="0" presId="urn:diagrams.loki3.com/BracketList"/>
    <dgm:cxn modelId="{A611C0C3-C8DB-4B44-AAF1-32BA63E948ED}" srcId="{13880454-0F64-4841-82DD-13CAB1C94CC5}" destId="{2D29B2CC-A131-4828-B321-A1F70B69B64A}" srcOrd="0" destOrd="0" parTransId="{C18BCAE9-FDA8-44D3-B187-E3011929A66E}" sibTransId="{339BEA86-E20A-4A3D-8E69-7126314C1064}"/>
    <dgm:cxn modelId="{AF81C98C-2CC0-493A-A491-86291F74AC32}" type="presParOf" srcId="{C300EA9B-B4B0-427A-8A1B-49822BFD7AB9}" destId="{EDA2C5F4-ECD7-47CB-B943-38586E3C2746}" srcOrd="0" destOrd="0" presId="urn:diagrams.loki3.com/BracketList"/>
    <dgm:cxn modelId="{250DF101-7759-45C8-AC5D-E3D37603553E}" type="presParOf" srcId="{EDA2C5F4-ECD7-47CB-B943-38586E3C2746}" destId="{6D693BD2-D5E9-4B42-A834-0D6F1B532D08}" srcOrd="0" destOrd="0" presId="urn:diagrams.loki3.com/BracketList"/>
    <dgm:cxn modelId="{ADA3B378-9E0F-4FAB-A374-E3E1AB90717B}" type="presParOf" srcId="{EDA2C5F4-ECD7-47CB-B943-38586E3C2746}" destId="{2D9CD4E5-342E-48E6-93E0-82537CF04E0B}" srcOrd="1" destOrd="0" presId="urn:diagrams.loki3.com/BracketList"/>
    <dgm:cxn modelId="{D4412960-0D11-4736-BDB1-09E48B17131F}" type="presParOf" srcId="{EDA2C5F4-ECD7-47CB-B943-38586E3C2746}" destId="{039E9115-CFFE-4330-9495-E2CB0A70E695}" srcOrd="2" destOrd="0" presId="urn:diagrams.loki3.com/BracketList"/>
    <dgm:cxn modelId="{214E7D22-B203-442C-BF01-BDDBAFDE31EF}" type="presParOf" srcId="{EDA2C5F4-ECD7-47CB-B943-38586E3C2746}" destId="{C418376B-79BA-4B5D-B13F-B4DCCD85155E}" srcOrd="3" destOrd="0" presId="urn:diagrams.loki3.com/BracketLis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3880454-0F64-4841-82DD-13CAB1C94CC5}" type="doc">
      <dgm:prSet loTypeId="urn:diagrams.loki3.com/BracketList" loCatId="list" qsTypeId="urn:microsoft.com/office/officeart/2005/8/quickstyle/simple3" qsCatId="simple" csTypeId="urn:microsoft.com/office/officeart/2005/8/colors/colorful5" csCatId="colorful" phldr="1"/>
      <dgm:spPr/>
      <dgm:t>
        <a:bodyPr/>
        <a:lstStyle/>
        <a:p>
          <a:endParaRPr lang="en-US"/>
        </a:p>
      </dgm:t>
    </dgm:pt>
    <dgm:pt modelId="{401B9973-DD0D-438A-8E4D-7CE57F760980}">
      <dgm:prSet phldrT="[Text]"/>
      <dgm:spPr/>
      <dgm:t>
        <a:bodyPr/>
        <a:lstStyle/>
        <a:p>
          <a:r>
            <a:rPr lang="en-US" dirty="0">
              <a:solidFill>
                <a:schemeClr val="bg1"/>
              </a:solidFill>
            </a:rPr>
            <a:t>overall_stats</a:t>
          </a:r>
        </a:p>
      </dgm:t>
    </dgm:pt>
    <dgm:pt modelId="{45B2FE26-3EDE-4D14-9B5F-A0C660CC1E81}" type="parTrans" cxnId="{F46F3805-5624-43A7-B0FC-A1F5B92B5499}">
      <dgm:prSet/>
      <dgm:spPr/>
      <dgm:t>
        <a:bodyPr/>
        <a:lstStyle/>
        <a:p>
          <a:endParaRPr lang="en-US"/>
        </a:p>
      </dgm:t>
    </dgm:pt>
    <dgm:pt modelId="{BC77C98B-6B11-43EE-964F-B105233D7295}" type="sibTrans" cxnId="{F46F3805-5624-43A7-B0FC-A1F5B92B5499}">
      <dgm:prSet/>
      <dgm:spPr/>
      <dgm:t>
        <a:bodyPr/>
        <a:lstStyle/>
        <a:p>
          <a:endParaRPr lang="en-US"/>
        </a:p>
      </dgm:t>
    </dgm:pt>
    <dgm:pt modelId="{2D29B2CC-A131-4828-B321-A1F70B69B64A}">
      <dgm:prSet phldrT="[Text]"/>
      <dgm:spPr/>
      <dgm:t>
        <a:bodyPr/>
        <a:lstStyle/>
        <a:p>
          <a:r>
            <a:rPr lang="en-GB" dirty="0">
              <a:solidFill>
                <a:schemeClr val="accent2"/>
              </a:solidFill>
            </a:rPr>
            <a:t>CTE4</a:t>
          </a:r>
          <a:endParaRPr lang="en-US" dirty="0">
            <a:solidFill>
              <a:schemeClr val="accent2"/>
            </a:solidFill>
          </a:endParaRPr>
        </a:p>
      </dgm:t>
    </dgm:pt>
    <dgm:pt modelId="{339BEA86-E20A-4A3D-8E69-7126314C1064}" type="sibTrans" cxnId="{A611C0C3-C8DB-4B44-AAF1-32BA63E948ED}">
      <dgm:prSet/>
      <dgm:spPr/>
      <dgm:t>
        <a:bodyPr/>
        <a:lstStyle/>
        <a:p>
          <a:endParaRPr lang="en-US"/>
        </a:p>
      </dgm:t>
    </dgm:pt>
    <dgm:pt modelId="{C18BCAE9-FDA8-44D3-B187-E3011929A66E}" type="parTrans" cxnId="{A611C0C3-C8DB-4B44-AAF1-32BA63E948ED}">
      <dgm:prSet/>
      <dgm:spPr/>
      <dgm:t>
        <a:bodyPr/>
        <a:lstStyle/>
        <a:p>
          <a:endParaRPr lang="en-US"/>
        </a:p>
      </dgm:t>
    </dgm:pt>
    <dgm:pt modelId="{C300EA9B-B4B0-427A-8A1B-49822BFD7AB9}" type="pres">
      <dgm:prSet presAssocID="{13880454-0F64-4841-82DD-13CAB1C94CC5}" presName="Name0" presStyleCnt="0">
        <dgm:presLayoutVars>
          <dgm:dir/>
          <dgm:animLvl val="lvl"/>
          <dgm:resizeHandles val="exact"/>
        </dgm:presLayoutVars>
      </dgm:prSet>
      <dgm:spPr/>
    </dgm:pt>
    <dgm:pt modelId="{EDA2C5F4-ECD7-47CB-B943-38586E3C2746}" type="pres">
      <dgm:prSet presAssocID="{2D29B2CC-A131-4828-B321-A1F70B69B64A}" presName="linNode" presStyleCnt="0"/>
      <dgm:spPr/>
    </dgm:pt>
    <dgm:pt modelId="{6D693BD2-D5E9-4B42-A834-0D6F1B532D08}" type="pres">
      <dgm:prSet presAssocID="{2D29B2CC-A131-4828-B321-A1F70B69B64A}" presName="parTx" presStyleLbl="revTx" presStyleIdx="0" presStyleCnt="1">
        <dgm:presLayoutVars>
          <dgm:chMax val="1"/>
          <dgm:bulletEnabled val="1"/>
        </dgm:presLayoutVars>
      </dgm:prSet>
      <dgm:spPr/>
    </dgm:pt>
    <dgm:pt modelId="{2D9CD4E5-342E-48E6-93E0-82537CF04E0B}" type="pres">
      <dgm:prSet presAssocID="{2D29B2CC-A131-4828-B321-A1F70B69B64A}" presName="bracket" presStyleLbl="parChTrans1D1" presStyleIdx="0" presStyleCnt="1"/>
      <dgm:spPr/>
    </dgm:pt>
    <dgm:pt modelId="{039E9115-CFFE-4330-9495-E2CB0A70E695}" type="pres">
      <dgm:prSet presAssocID="{2D29B2CC-A131-4828-B321-A1F70B69B64A}" presName="spH" presStyleCnt="0"/>
      <dgm:spPr/>
    </dgm:pt>
    <dgm:pt modelId="{C418376B-79BA-4B5D-B13F-B4DCCD85155E}" type="pres">
      <dgm:prSet presAssocID="{2D29B2CC-A131-4828-B321-A1F70B69B64A}" presName="desTx" presStyleLbl="node1" presStyleIdx="0" presStyleCnt="1">
        <dgm:presLayoutVars>
          <dgm:bulletEnabled val="1"/>
        </dgm:presLayoutVars>
      </dgm:prSet>
      <dgm:spPr/>
    </dgm:pt>
  </dgm:ptLst>
  <dgm:cxnLst>
    <dgm:cxn modelId="{F46F3805-5624-43A7-B0FC-A1F5B92B5499}" srcId="{2D29B2CC-A131-4828-B321-A1F70B69B64A}" destId="{401B9973-DD0D-438A-8E4D-7CE57F760980}" srcOrd="0" destOrd="0" parTransId="{45B2FE26-3EDE-4D14-9B5F-A0C660CC1E81}" sibTransId="{BC77C98B-6B11-43EE-964F-B105233D7295}"/>
    <dgm:cxn modelId="{0B003407-8774-4552-BEDE-9D9B7F8A2A80}" type="presOf" srcId="{13880454-0F64-4841-82DD-13CAB1C94CC5}" destId="{C300EA9B-B4B0-427A-8A1B-49822BFD7AB9}" srcOrd="0" destOrd="0" presId="urn:diagrams.loki3.com/BracketList"/>
    <dgm:cxn modelId="{7E46C67D-9EAB-4300-A149-42347CFA1DDD}" type="presOf" srcId="{401B9973-DD0D-438A-8E4D-7CE57F760980}" destId="{C418376B-79BA-4B5D-B13F-B4DCCD85155E}" srcOrd="0" destOrd="0" presId="urn:diagrams.loki3.com/BracketList"/>
    <dgm:cxn modelId="{AA5C11B3-1350-42A1-9A9E-9A49B8DB48CC}" type="presOf" srcId="{2D29B2CC-A131-4828-B321-A1F70B69B64A}" destId="{6D693BD2-D5E9-4B42-A834-0D6F1B532D08}" srcOrd="0" destOrd="0" presId="urn:diagrams.loki3.com/BracketList"/>
    <dgm:cxn modelId="{A611C0C3-C8DB-4B44-AAF1-32BA63E948ED}" srcId="{13880454-0F64-4841-82DD-13CAB1C94CC5}" destId="{2D29B2CC-A131-4828-B321-A1F70B69B64A}" srcOrd="0" destOrd="0" parTransId="{C18BCAE9-FDA8-44D3-B187-E3011929A66E}" sibTransId="{339BEA86-E20A-4A3D-8E69-7126314C1064}"/>
    <dgm:cxn modelId="{AF81C98C-2CC0-493A-A491-86291F74AC32}" type="presParOf" srcId="{C300EA9B-B4B0-427A-8A1B-49822BFD7AB9}" destId="{EDA2C5F4-ECD7-47CB-B943-38586E3C2746}" srcOrd="0" destOrd="0" presId="urn:diagrams.loki3.com/BracketList"/>
    <dgm:cxn modelId="{250DF101-7759-45C8-AC5D-E3D37603553E}" type="presParOf" srcId="{EDA2C5F4-ECD7-47CB-B943-38586E3C2746}" destId="{6D693BD2-D5E9-4B42-A834-0D6F1B532D08}" srcOrd="0" destOrd="0" presId="urn:diagrams.loki3.com/BracketList"/>
    <dgm:cxn modelId="{ADA3B378-9E0F-4FAB-A374-E3E1AB90717B}" type="presParOf" srcId="{EDA2C5F4-ECD7-47CB-B943-38586E3C2746}" destId="{2D9CD4E5-342E-48E6-93E0-82537CF04E0B}" srcOrd="1" destOrd="0" presId="urn:diagrams.loki3.com/BracketList"/>
    <dgm:cxn modelId="{D4412960-0D11-4736-BDB1-09E48B17131F}" type="presParOf" srcId="{EDA2C5F4-ECD7-47CB-B943-38586E3C2746}" destId="{039E9115-CFFE-4330-9495-E2CB0A70E695}" srcOrd="2" destOrd="0" presId="urn:diagrams.loki3.com/BracketList"/>
    <dgm:cxn modelId="{214E7D22-B203-442C-BF01-BDDBAFDE31EF}" type="presParOf" srcId="{EDA2C5F4-ECD7-47CB-B943-38586E3C2746}" destId="{C418376B-79BA-4B5D-B13F-B4DCCD85155E}" srcOrd="3" destOrd="0" presId="urn:diagrams.loki3.com/BracketList"/>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3880454-0F64-4841-82DD-13CAB1C94CC5}" type="doc">
      <dgm:prSet loTypeId="urn:diagrams.loki3.com/BracketList" loCatId="list" qsTypeId="urn:microsoft.com/office/officeart/2005/8/quickstyle/simple3" qsCatId="simple" csTypeId="urn:microsoft.com/office/officeart/2005/8/colors/colorful5" csCatId="colorful" phldr="1"/>
      <dgm:spPr/>
      <dgm:t>
        <a:bodyPr/>
        <a:lstStyle/>
        <a:p>
          <a:endParaRPr lang="en-US"/>
        </a:p>
      </dgm:t>
    </dgm:pt>
    <dgm:pt modelId="{401B9973-DD0D-438A-8E4D-7CE57F760980}">
      <dgm:prSet phldrT="[Text]"/>
      <dgm:spPr/>
      <dgm:t>
        <a:bodyPr/>
        <a:lstStyle/>
        <a:p>
          <a:r>
            <a:rPr lang="en-US" dirty="0">
              <a:solidFill>
                <a:schemeClr val="bg1"/>
              </a:solidFill>
            </a:rPr>
            <a:t>final_stats</a:t>
          </a:r>
        </a:p>
      </dgm:t>
    </dgm:pt>
    <dgm:pt modelId="{45B2FE26-3EDE-4D14-9B5F-A0C660CC1E81}" type="parTrans" cxnId="{F46F3805-5624-43A7-B0FC-A1F5B92B5499}">
      <dgm:prSet/>
      <dgm:spPr/>
      <dgm:t>
        <a:bodyPr/>
        <a:lstStyle/>
        <a:p>
          <a:endParaRPr lang="en-US"/>
        </a:p>
      </dgm:t>
    </dgm:pt>
    <dgm:pt modelId="{BC77C98B-6B11-43EE-964F-B105233D7295}" type="sibTrans" cxnId="{F46F3805-5624-43A7-B0FC-A1F5B92B5499}">
      <dgm:prSet/>
      <dgm:spPr/>
      <dgm:t>
        <a:bodyPr/>
        <a:lstStyle/>
        <a:p>
          <a:endParaRPr lang="en-US"/>
        </a:p>
      </dgm:t>
    </dgm:pt>
    <dgm:pt modelId="{2D29B2CC-A131-4828-B321-A1F70B69B64A}">
      <dgm:prSet phldrT="[Text]"/>
      <dgm:spPr/>
      <dgm:t>
        <a:bodyPr/>
        <a:lstStyle/>
        <a:p>
          <a:r>
            <a:rPr lang="en-GB" dirty="0">
              <a:solidFill>
                <a:schemeClr val="accent2"/>
              </a:solidFill>
            </a:rPr>
            <a:t>CTE5</a:t>
          </a:r>
          <a:endParaRPr lang="en-US" dirty="0">
            <a:solidFill>
              <a:schemeClr val="accent2"/>
            </a:solidFill>
          </a:endParaRPr>
        </a:p>
      </dgm:t>
    </dgm:pt>
    <dgm:pt modelId="{339BEA86-E20A-4A3D-8E69-7126314C1064}" type="sibTrans" cxnId="{A611C0C3-C8DB-4B44-AAF1-32BA63E948ED}">
      <dgm:prSet/>
      <dgm:spPr/>
      <dgm:t>
        <a:bodyPr/>
        <a:lstStyle/>
        <a:p>
          <a:endParaRPr lang="en-US"/>
        </a:p>
      </dgm:t>
    </dgm:pt>
    <dgm:pt modelId="{C18BCAE9-FDA8-44D3-B187-E3011929A66E}" type="parTrans" cxnId="{A611C0C3-C8DB-4B44-AAF1-32BA63E948ED}">
      <dgm:prSet/>
      <dgm:spPr/>
      <dgm:t>
        <a:bodyPr/>
        <a:lstStyle/>
        <a:p>
          <a:endParaRPr lang="en-US"/>
        </a:p>
      </dgm:t>
    </dgm:pt>
    <dgm:pt modelId="{C300EA9B-B4B0-427A-8A1B-49822BFD7AB9}" type="pres">
      <dgm:prSet presAssocID="{13880454-0F64-4841-82DD-13CAB1C94CC5}" presName="Name0" presStyleCnt="0">
        <dgm:presLayoutVars>
          <dgm:dir/>
          <dgm:animLvl val="lvl"/>
          <dgm:resizeHandles val="exact"/>
        </dgm:presLayoutVars>
      </dgm:prSet>
      <dgm:spPr/>
    </dgm:pt>
    <dgm:pt modelId="{EDA2C5F4-ECD7-47CB-B943-38586E3C2746}" type="pres">
      <dgm:prSet presAssocID="{2D29B2CC-A131-4828-B321-A1F70B69B64A}" presName="linNode" presStyleCnt="0"/>
      <dgm:spPr/>
    </dgm:pt>
    <dgm:pt modelId="{6D693BD2-D5E9-4B42-A834-0D6F1B532D08}" type="pres">
      <dgm:prSet presAssocID="{2D29B2CC-A131-4828-B321-A1F70B69B64A}" presName="parTx" presStyleLbl="revTx" presStyleIdx="0" presStyleCnt="1">
        <dgm:presLayoutVars>
          <dgm:chMax val="1"/>
          <dgm:bulletEnabled val="1"/>
        </dgm:presLayoutVars>
      </dgm:prSet>
      <dgm:spPr/>
    </dgm:pt>
    <dgm:pt modelId="{2D9CD4E5-342E-48E6-93E0-82537CF04E0B}" type="pres">
      <dgm:prSet presAssocID="{2D29B2CC-A131-4828-B321-A1F70B69B64A}" presName="bracket" presStyleLbl="parChTrans1D1" presStyleIdx="0" presStyleCnt="1"/>
      <dgm:spPr/>
    </dgm:pt>
    <dgm:pt modelId="{039E9115-CFFE-4330-9495-E2CB0A70E695}" type="pres">
      <dgm:prSet presAssocID="{2D29B2CC-A131-4828-B321-A1F70B69B64A}" presName="spH" presStyleCnt="0"/>
      <dgm:spPr/>
    </dgm:pt>
    <dgm:pt modelId="{C418376B-79BA-4B5D-B13F-B4DCCD85155E}" type="pres">
      <dgm:prSet presAssocID="{2D29B2CC-A131-4828-B321-A1F70B69B64A}" presName="desTx" presStyleLbl="node1" presStyleIdx="0" presStyleCnt="1">
        <dgm:presLayoutVars>
          <dgm:bulletEnabled val="1"/>
        </dgm:presLayoutVars>
      </dgm:prSet>
      <dgm:spPr/>
    </dgm:pt>
  </dgm:ptLst>
  <dgm:cxnLst>
    <dgm:cxn modelId="{F46F3805-5624-43A7-B0FC-A1F5B92B5499}" srcId="{2D29B2CC-A131-4828-B321-A1F70B69B64A}" destId="{401B9973-DD0D-438A-8E4D-7CE57F760980}" srcOrd="0" destOrd="0" parTransId="{45B2FE26-3EDE-4D14-9B5F-A0C660CC1E81}" sibTransId="{BC77C98B-6B11-43EE-964F-B105233D7295}"/>
    <dgm:cxn modelId="{0B003407-8774-4552-BEDE-9D9B7F8A2A80}" type="presOf" srcId="{13880454-0F64-4841-82DD-13CAB1C94CC5}" destId="{C300EA9B-B4B0-427A-8A1B-49822BFD7AB9}" srcOrd="0" destOrd="0" presId="urn:diagrams.loki3.com/BracketList"/>
    <dgm:cxn modelId="{7E46C67D-9EAB-4300-A149-42347CFA1DDD}" type="presOf" srcId="{401B9973-DD0D-438A-8E4D-7CE57F760980}" destId="{C418376B-79BA-4B5D-B13F-B4DCCD85155E}" srcOrd="0" destOrd="0" presId="urn:diagrams.loki3.com/BracketList"/>
    <dgm:cxn modelId="{AA5C11B3-1350-42A1-9A9E-9A49B8DB48CC}" type="presOf" srcId="{2D29B2CC-A131-4828-B321-A1F70B69B64A}" destId="{6D693BD2-D5E9-4B42-A834-0D6F1B532D08}" srcOrd="0" destOrd="0" presId="urn:diagrams.loki3.com/BracketList"/>
    <dgm:cxn modelId="{A611C0C3-C8DB-4B44-AAF1-32BA63E948ED}" srcId="{13880454-0F64-4841-82DD-13CAB1C94CC5}" destId="{2D29B2CC-A131-4828-B321-A1F70B69B64A}" srcOrd="0" destOrd="0" parTransId="{C18BCAE9-FDA8-44D3-B187-E3011929A66E}" sibTransId="{339BEA86-E20A-4A3D-8E69-7126314C1064}"/>
    <dgm:cxn modelId="{AF81C98C-2CC0-493A-A491-86291F74AC32}" type="presParOf" srcId="{C300EA9B-B4B0-427A-8A1B-49822BFD7AB9}" destId="{EDA2C5F4-ECD7-47CB-B943-38586E3C2746}" srcOrd="0" destOrd="0" presId="urn:diagrams.loki3.com/BracketList"/>
    <dgm:cxn modelId="{250DF101-7759-45C8-AC5D-E3D37603553E}" type="presParOf" srcId="{EDA2C5F4-ECD7-47CB-B943-38586E3C2746}" destId="{6D693BD2-D5E9-4B42-A834-0D6F1B532D08}" srcOrd="0" destOrd="0" presId="urn:diagrams.loki3.com/BracketList"/>
    <dgm:cxn modelId="{ADA3B378-9E0F-4FAB-A374-E3E1AB90717B}" type="presParOf" srcId="{EDA2C5F4-ECD7-47CB-B943-38586E3C2746}" destId="{2D9CD4E5-342E-48E6-93E0-82537CF04E0B}" srcOrd="1" destOrd="0" presId="urn:diagrams.loki3.com/BracketList"/>
    <dgm:cxn modelId="{D4412960-0D11-4736-BDB1-09E48B17131F}" type="presParOf" srcId="{EDA2C5F4-ECD7-47CB-B943-38586E3C2746}" destId="{039E9115-CFFE-4330-9495-E2CB0A70E695}" srcOrd="2" destOrd="0" presId="urn:diagrams.loki3.com/BracketList"/>
    <dgm:cxn modelId="{214E7D22-B203-442C-BF01-BDDBAFDE31EF}" type="presParOf" srcId="{EDA2C5F4-ECD7-47CB-B943-38586E3C2746}" destId="{C418376B-79BA-4B5D-B13F-B4DCCD85155E}" srcOrd="3" destOrd="0" presId="urn:diagrams.loki3.com/BracketLis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3880454-0F64-4841-82DD-13CAB1C94CC5}" type="doc">
      <dgm:prSet loTypeId="urn:diagrams.loki3.com/BracketList" loCatId="list" qsTypeId="urn:microsoft.com/office/officeart/2005/8/quickstyle/simple3" qsCatId="simple" csTypeId="urn:microsoft.com/office/officeart/2005/8/colors/colorful5" csCatId="colorful" phldr="1"/>
      <dgm:spPr/>
      <dgm:t>
        <a:bodyPr/>
        <a:lstStyle/>
        <a:p>
          <a:endParaRPr lang="en-US"/>
        </a:p>
      </dgm:t>
    </dgm:pt>
    <dgm:pt modelId="{401B9973-DD0D-438A-8E4D-7CE57F760980}">
      <dgm:prSet phldrT="[Text]"/>
      <dgm:spPr/>
      <dgm:t>
        <a:bodyPr/>
        <a:lstStyle/>
        <a:p>
          <a:r>
            <a:rPr lang="en-GB" dirty="0">
              <a:solidFill>
                <a:schemeClr val="bg1"/>
              </a:solidFill>
            </a:rPr>
            <a:t>Yearly_stats</a:t>
          </a:r>
          <a:endParaRPr lang="en-US" dirty="0">
            <a:solidFill>
              <a:schemeClr val="bg1"/>
            </a:solidFill>
          </a:endParaRPr>
        </a:p>
      </dgm:t>
    </dgm:pt>
    <dgm:pt modelId="{45B2FE26-3EDE-4D14-9B5F-A0C660CC1E81}" type="parTrans" cxnId="{F46F3805-5624-43A7-B0FC-A1F5B92B5499}">
      <dgm:prSet/>
      <dgm:spPr/>
      <dgm:t>
        <a:bodyPr/>
        <a:lstStyle/>
        <a:p>
          <a:endParaRPr lang="en-US"/>
        </a:p>
      </dgm:t>
    </dgm:pt>
    <dgm:pt modelId="{BC77C98B-6B11-43EE-964F-B105233D7295}" type="sibTrans" cxnId="{F46F3805-5624-43A7-B0FC-A1F5B92B5499}">
      <dgm:prSet/>
      <dgm:spPr/>
      <dgm:t>
        <a:bodyPr/>
        <a:lstStyle/>
        <a:p>
          <a:endParaRPr lang="en-US"/>
        </a:p>
      </dgm:t>
    </dgm:pt>
    <dgm:pt modelId="{2D29B2CC-A131-4828-B321-A1F70B69B64A}">
      <dgm:prSet phldrT="[Text]"/>
      <dgm:spPr/>
      <dgm:t>
        <a:bodyPr/>
        <a:lstStyle/>
        <a:p>
          <a:r>
            <a:rPr lang="en-GB" dirty="0">
              <a:solidFill>
                <a:schemeClr val="accent2"/>
              </a:solidFill>
            </a:rPr>
            <a:t>CTE1</a:t>
          </a:r>
          <a:endParaRPr lang="en-US" dirty="0">
            <a:solidFill>
              <a:schemeClr val="accent2"/>
            </a:solidFill>
          </a:endParaRPr>
        </a:p>
      </dgm:t>
    </dgm:pt>
    <dgm:pt modelId="{339BEA86-E20A-4A3D-8E69-7126314C1064}" type="sibTrans" cxnId="{A611C0C3-C8DB-4B44-AAF1-32BA63E948ED}">
      <dgm:prSet/>
      <dgm:spPr/>
      <dgm:t>
        <a:bodyPr/>
        <a:lstStyle/>
        <a:p>
          <a:endParaRPr lang="en-US"/>
        </a:p>
      </dgm:t>
    </dgm:pt>
    <dgm:pt modelId="{C18BCAE9-FDA8-44D3-B187-E3011929A66E}" type="parTrans" cxnId="{A611C0C3-C8DB-4B44-AAF1-32BA63E948ED}">
      <dgm:prSet/>
      <dgm:spPr/>
      <dgm:t>
        <a:bodyPr/>
        <a:lstStyle/>
        <a:p>
          <a:endParaRPr lang="en-US"/>
        </a:p>
      </dgm:t>
    </dgm:pt>
    <dgm:pt modelId="{C300EA9B-B4B0-427A-8A1B-49822BFD7AB9}" type="pres">
      <dgm:prSet presAssocID="{13880454-0F64-4841-82DD-13CAB1C94CC5}" presName="Name0" presStyleCnt="0">
        <dgm:presLayoutVars>
          <dgm:dir/>
          <dgm:animLvl val="lvl"/>
          <dgm:resizeHandles val="exact"/>
        </dgm:presLayoutVars>
      </dgm:prSet>
      <dgm:spPr/>
    </dgm:pt>
    <dgm:pt modelId="{EDA2C5F4-ECD7-47CB-B943-38586E3C2746}" type="pres">
      <dgm:prSet presAssocID="{2D29B2CC-A131-4828-B321-A1F70B69B64A}" presName="linNode" presStyleCnt="0"/>
      <dgm:spPr/>
    </dgm:pt>
    <dgm:pt modelId="{6D693BD2-D5E9-4B42-A834-0D6F1B532D08}" type="pres">
      <dgm:prSet presAssocID="{2D29B2CC-A131-4828-B321-A1F70B69B64A}" presName="parTx" presStyleLbl="revTx" presStyleIdx="0" presStyleCnt="1">
        <dgm:presLayoutVars>
          <dgm:chMax val="1"/>
          <dgm:bulletEnabled val="1"/>
        </dgm:presLayoutVars>
      </dgm:prSet>
      <dgm:spPr/>
    </dgm:pt>
    <dgm:pt modelId="{2D9CD4E5-342E-48E6-93E0-82537CF04E0B}" type="pres">
      <dgm:prSet presAssocID="{2D29B2CC-A131-4828-B321-A1F70B69B64A}" presName="bracket" presStyleLbl="parChTrans1D1" presStyleIdx="0" presStyleCnt="1"/>
      <dgm:spPr/>
    </dgm:pt>
    <dgm:pt modelId="{039E9115-CFFE-4330-9495-E2CB0A70E695}" type="pres">
      <dgm:prSet presAssocID="{2D29B2CC-A131-4828-B321-A1F70B69B64A}" presName="spH" presStyleCnt="0"/>
      <dgm:spPr/>
    </dgm:pt>
    <dgm:pt modelId="{C418376B-79BA-4B5D-B13F-B4DCCD85155E}" type="pres">
      <dgm:prSet presAssocID="{2D29B2CC-A131-4828-B321-A1F70B69B64A}" presName="desTx" presStyleLbl="node1" presStyleIdx="0" presStyleCnt="1">
        <dgm:presLayoutVars>
          <dgm:bulletEnabled val="1"/>
        </dgm:presLayoutVars>
      </dgm:prSet>
      <dgm:spPr/>
    </dgm:pt>
  </dgm:ptLst>
  <dgm:cxnLst>
    <dgm:cxn modelId="{F46F3805-5624-43A7-B0FC-A1F5B92B5499}" srcId="{2D29B2CC-A131-4828-B321-A1F70B69B64A}" destId="{401B9973-DD0D-438A-8E4D-7CE57F760980}" srcOrd="0" destOrd="0" parTransId="{45B2FE26-3EDE-4D14-9B5F-A0C660CC1E81}" sibTransId="{BC77C98B-6B11-43EE-964F-B105233D7295}"/>
    <dgm:cxn modelId="{0B003407-8774-4552-BEDE-9D9B7F8A2A80}" type="presOf" srcId="{13880454-0F64-4841-82DD-13CAB1C94CC5}" destId="{C300EA9B-B4B0-427A-8A1B-49822BFD7AB9}" srcOrd="0" destOrd="0" presId="urn:diagrams.loki3.com/BracketList"/>
    <dgm:cxn modelId="{7E46C67D-9EAB-4300-A149-42347CFA1DDD}" type="presOf" srcId="{401B9973-DD0D-438A-8E4D-7CE57F760980}" destId="{C418376B-79BA-4B5D-B13F-B4DCCD85155E}" srcOrd="0" destOrd="0" presId="urn:diagrams.loki3.com/BracketList"/>
    <dgm:cxn modelId="{AA5C11B3-1350-42A1-9A9E-9A49B8DB48CC}" type="presOf" srcId="{2D29B2CC-A131-4828-B321-A1F70B69B64A}" destId="{6D693BD2-D5E9-4B42-A834-0D6F1B532D08}" srcOrd="0" destOrd="0" presId="urn:diagrams.loki3.com/BracketList"/>
    <dgm:cxn modelId="{A611C0C3-C8DB-4B44-AAF1-32BA63E948ED}" srcId="{13880454-0F64-4841-82DD-13CAB1C94CC5}" destId="{2D29B2CC-A131-4828-B321-A1F70B69B64A}" srcOrd="0" destOrd="0" parTransId="{C18BCAE9-FDA8-44D3-B187-E3011929A66E}" sibTransId="{339BEA86-E20A-4A3D-8E69-7126314C1064}"/>
    <dgm:cxn modelId="{AF81C98C-2CC0-493A-A491-86291F74AC32}" type="presParOf" srcId="{C300EA9B-B4B0-427A-8A1B-49822BFD7AB9}" destId="{EDA2C5F4-ECD7-47CB-B943-38586E3C2746}" srcOrd="0" destOrd="0" presId="urn:diagrams.loki3.com/BracketList"/>
    <dgm:cxn modelId="{250DF101-7759-45C8-AC5D-E3D37603553E}" type="presParOf" srcId="{EDA2C5F4-ECD7-47CB-B943-38586E3C2746}" destId="{6D693BD2-D5E9-4B42-A834-0D6F1B532D08}" srcOrd="0" destOrd="0" presId="urn:diagrams.loki3.com/BracketList"/>
    <dgm:cxn modelId="{ADA3B378-9E0F-4FAB-A374-E3E1AB90717B}" type="presParOf" srcId="{EDA2C5F4-ECD7-47CB-B943-38586E3C2746}" destId="{2D9CD4E5-342E-48E6-93E0-82537CF04E0B}" srcOrd="1" destOrd="0" presId="urn:diagrams.loki3.com/BracketList"/>
    <dgm:cxn modelId="{D4412960-0D11-4736-BDB1-09E48B17131F}" type="presParOf" srcId="{EDA2C5F4-ECD7-47CB-B943-38586E3C2746}" destId="{039E9115-CFFE-4330-9495-E2CB0A70E695}" srcOrd="2" destOrd="0" presId="urn:diagrams.loki3.com/BracketList"/>
    <dgm:cxn modelId="{214E7D22-B203-442C-BF01-BDDBAFDE31EF}" type="presParOf" srcId="{EDA2C5F4-ECD7-47CB-B943-38586E3C2746}" destId="{C418376B-79BA-4B5D-B13F-B4DCCD85155E}" srcOrd="3" destOrd="0" presId="urn:diagrams.loki3.com/Bracket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3880454-0F64-4841-82DD-13CAB1C94CC5}" type="doc">
      <dgm:prSet loTypeId="urn:diagrams.loki3.com/BracketList" loCatId="list" qsTypeId="urn:microsoft.com/office/officeart/2005/8/quickstyle/simple3" qsCatId="simple" csTypeId="urn:microsoft.com/office/officeart/2005/8/colors/colorful5" csCatId="colorful" phldr="1"/>
      <dgm:spPr/>
      <dgm:t>
        <a:bodyPr/>
        <a:lstStyle/>
        <a:p>
          <a:endParaRPr lang="en-US"/>
        </a:p>
      </dgm:t>
    </dgm:pt>
    <dgm:pt modelId="{401B9973-DD0D-438A-8E4D-7CE57F760980}">
      <dgm:prSet phldrT="[Text]"/>
      <dgm:spPr/>
      <dgm:t>
        <a:bodyPr/>
        <a:lstStyle/>
        <a:p>
          <a:r>
            <a:rPr lang="en-GB" dirty="0">
              <a:solidFill>
                <a:schemeClr val="bg1"/>
              </a:solidFill>
            </a:rPr>
            <a:t>Yearly_ball_counts</a:t>
          </a:r>
          <a:endParaRPr lang="en-US" dirty="0">
            <a:solidFill>
              <a:schemeClr val="bg1"/>
            </a:solidFill>
          </a:endParaRPr>
        </a:p>
      </dgm:t>
    </dgm:pt>
    <dgm:pt modelId="{45B2FE26-3EDE-4D14-9B5F-A0C660CC1E81}" type="parTrans" cxnId="{F46F3805-5624-43A7-B0FC-A1F5B92B5499}">
      <dgm:prSet/>
      <dgm:spPr/>
      <dgm:t>
        <a:bodyPr/>
        <a:lstStyle/>
        <a:p>
          <a:endParaRPr lang="en-US"/>
        </a:p>
      </dgm:t>
    </dgm:pt>
    <dgm:pt modelId="{BC77C98B-6B11-43EE-964F-B105233D7295}" type="sibTrans" cxnId="{F46F3805-5624-43A7-B0FC-A1F5B92B5499}">
      <dgm:prSet/>
      <dgm:spPr/>
      <dgm:t>
        <a:bodyPr/>
        <a:lstStyle/>
        <a:p>
          <a:endParaRPr lang="en-US"/>
        </a:p>
      </dgm:t>
    </dgm:pt>
    <dgm:pt modelId="{2D29B2CC-A131-4828-B321-A1F70B69B64A}">
      <dgm:prSet phldrT="[Text]"/>
      <dgm:spPr/>
      <dgm:t>
        <a:bodyPr/>
        <a:lstStyle/>
        <a:p>
          <a:r>
            <a:rPr lang="en-GB" dirty="0">
              <a:solidFill>
                <a:schemeClr val="accent2"/>
              </a:solidFill>
            </a:rPr>
            <a:t>CTE2</a:t>
          </a:r>
          <a:endParaRPr lang="en-US" dirty="0">
            <a:solidFill>
              <a:schemeClr val="accent2"/>
            </a:solidFill>
          </a:endParaRPr>
        </a:p>
      </dgm:t>
    </dgm:pt>
    <dgm:pt modelId="{339BEA86-E20A-4A3D-8E69-7126314C1064}" type="sibTrans" cxnId="{A611C0C3-C8DB-4B44-AAF1-32BA63E948ED}">
      <dgm:prSet/>
      <dgm:spPr/>
      <dgm:t>
        <a:bodyPr/>
        <a:lstStyle/>
        <a:p>
          <a:endParaRPr lang="en-US"/>
        </a:p>
      </dgm:t>
    </dgm:pt>
    <dgm:pt modelId="{C18BCAE9-FDA8-44D3-B187-E3011929A66E}" type="parTrans" cxnId="{A611C0C3-C8DB-4B44-AAF1-32BA63E948ED}">
      <dgm:prSet/>
      <dgm:spPr/>
      <dgm:t>
        <a:bodyPr/>
        <a:lstStyle/>
        <a:p>
          <a:endParaRPr lang="en-US"/>
        </a:p>
      </dgm:t>
    </dgm:pt>
    <dgm:pt modelId="{C300EA9B-B4B0-427A-8A1B-49822BFD7AB9}" type="pres">
      <dgm:prSet presAssocID="{13880454-0F64-4841-82DD-13CAB1C94CC5}" presName="Name0" presStyleCnt="0">
        <dgm:presLayoutVars>
          <dgm:dir/>
          <dgm:animLvl val="lvl"/>
          <dgm:resizeHandles val="exact"/>
        </dgm:presLayoutVars>
      </dgm:prSet>
      <dgm:spPr/>
    </dgm:pt>
    <dgm:pt modelId="{EDA2C5F4-ECD7-47CB-B943-38586E3C2746}" type="pres">
      <dgm:prSet presAssocID="{2D29B2CC-A131-4828-B321-A1F70B69B64A}" presName="linNode" presStyleCnt="0"/>
      <dgm:spPr/>
    </dgm:pt>
    <dgm:pt modelId="{6D693BD2-D5E9-4B42-A834-0D6F1B532D08}" type="pres">
      <dgm:prSet presAssocID="{2D29B2CC-A131-4828-B321-A1F70B69B64A}" presName="parTx" presStyleLbl="revTx" presStyleIdx="0" presStyleCnt="1">
        <dgm:presLayoutVars>
          <dgm:chMax val="1"/>
          <dgm:bulletEnabled val="1"/>
        </dgm:presLayoutVars>
      </dgm:prSet>
      <dgm:spPr/>
    </dgm:pt>
    <dgm:pt modelId="{2D9CD4E5-342E-48E6-93E0-82537CF04E0B}" type="pres">
      <dgm:prSet presAssocID="{2D29B2CC-A131-4828-B321-A1F70B69B64A}" presName="bracket" presStyleLbl="parChTrans1D1" presStyleIdx="0" presStyleCnt="1"/>
      <dgm:spPr/>
    </dgm:pt>
    <dgm:pt modelId="{039E9115-CFFE-4330-9495-E2CB0A70E695}" type="pres">
      <dgm:prSet presAssocID="{2D29B2CC-A131-4828-B321-A1F70B69B64A}" presName="spH" presStyleCnt="0"/>
      <dgm:spPr/>
    </dgm:pt>
    <dgm:pt modelId="{C418376B-79BA-4B5D-B13F-B4DCCD85155E}" type="pres">
      <dgm:prSet presAssocID="{2D29B2CC-A131-4828-B321-A1F70B69B64A}" presName="desTx" presStyleLbl="node1" presStyleIdx="0" presStyleCnt="1">
        <dgm:presLayoutVars>
          <dgm:bulletEnabled val="1"/>
        </dgm:presLayoutVars>
      </dgm:prSet>
      <dgm:spPr/>
    </dgm:pt>
  </dgm:ptLst>
  <dgm:cxnLst>
    <dgm:cxn modelId="{F46F3805-5624-43A7-B0FC-A1F5B92B5499}" srcId="{2D29B2CC-A131-4828-B321-A1F70B69B64A}" destId="{401B9973-DD0D-438A-8E4D-7CE57F760980}" srcOrd="0" destOrd="0" parTransId="{45B2FE26-3EDE-4D14-9B5F-A0C660CC1E81}" sibTransId="{BC77C98B-6B11-43EE-964F-B105233D7295}"/>
    <dgm:cxn modelId="{0B003407-8774-4552-BEDE-9D9B7F8A2A80}" type="presOf" srcId="{13880454-0F64-4841-82DD-13CAB1C94CC5}" destId="{C300EA9B-B4B0-427A-8A1B-49822BFD7AB9}" srcOrd="0" destOrd="0" presId="urn:diagrams.loki3.com/BracketList"/>
    <dgm:cxn modelId="{7E46C67D-9EAB-4300-A149-42347CFA1DDD}" type="presOf" srcId="{401B9973-DD0D-438A-8E4D-7CE57F760980}" destId="{C418376B-79BA-4B5D-B13F-B4DCCD85155E}" srcOrd="0" destOrd="0" presId="urn:diagrams.loki3.com/BracketList"/>
    <dgm:cxn modelId="{AA5C11B3-1350-42A1-9A9E-9A49B8DB48CC}" type="presOf" srcId="{2D29B2CC-A131-4828-B321-A1F70B69B64A}" destId="{6D693BD2-D5E9-4B42-A834-0D6F1B532D08}" srcOrd="0" destOrd="0" presId="urn:diagrams.loki3.com/BracketList"/>
    <dgm:cxn modelId="{A611C0C3-C8DB-4B44-AAF1-32BA63E948ED}" srcId="{13880454-0F64-4841-82DD-13CAB1C94CC5}" destId="{2D29B2CC-A131-4828-B321-A1F70B69B64A}" srcOrd="0" destOrd="0" parTransId="{C18BCAE9-FDA8-44D3-B187-E3011929A66E}" sibTransId="{339BEA86-E20A-4A3D-8E69-7126314C1064}"/>
    <dgm:cxn modelId="{AF81C98C-2CC0-493A-A491-86291F74AC32}" type="presParOf" srcId="{C300EA9B-B4B0-427A-8A1B-49822BFD7AB9}" destId="{EDA2C5F4-ECD7-47CB-B943-38586E3C2746}" srcOrd="0" destOrd="0" presId="urn:diagrams.loki3.com/BracketList"/>
    <dgm:cxn modelId="{250DF101-7759-45C8-AC5D-E3D37603553E}" type="presParOf" srcId="{EDA2C5F4-ECD7-47CB-B943-38586E3C2746}" destId="{6D693BD2-D5E9-4B42-A834-0D6F1B532D08}" srcOrd="0" destOrd="0" presId="urn:diagrams.loki3.com/BracketList"/>
    <dgm:cxn modelId="{ADA3B378-9E0F-4FAB-A374-E3E1AB90717B}" type="presParOf" srcId="{EDA2C5F4-ECD7-47CB-B943-38586E3C2746}" destId="{2D9CD4E5-342E-48E6-93E0-82537CF04E0B}" srcOrd="1" destOrd="0" presId="urn:diagrams.loki3.com/BracketList"/>
    <dgm:cxn modelId="{D4412960-0D11-4736-BDB1-09E48B17131F}" type="presParOf" srcId="{EDA2C5F4-ECD7-47CB-B943-38586E3C2746}" destId="{039E9115-CFFE-4330-9495-E2CB0A70E695}" srcOrd="2" destOrd="0" presId="urn:diagrams.loki3.com/BracketList"/>
    <dgm:cxn modelId="{214E7D22-B203-442C-BF01-BDDBAFDE31EF}" type="presParOf" srcId="{EDA2C5F4-ECD7-47CB-B943-38586E3C2746}" destId="{C418376B-79BA-4B5D-B13F-B4DCCD85155E}" srcOrd="3" destOrd="0" presId="urn:diagrams.loki3.com/BracketLis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3880454-0F64-4841-82DD-13CAB1C94CC5}" type="doc">
      <dgm:prSet loTypeId="urn:diagrams.loki3.com/BracketList" loCatId="list" qsTypeId="urn:microsoft.com/office/officeart/2005/8/quickstyle/simple3" qsCatId="simple" csTypeId="urn:microsoft.com/office/officeart/2005/8/colors/colorful5" csCatId="colorful" phldr="1"/>
      <dgm:spPr/>
      <dgm:t>
        <a:bodyPr/>
        <a:lstStyle/>
        <a:p>
          <a:endParaRPr lang="en-US"/>
        </a:p>
      </dgm:t>
    </dgm:pt>
    <dgm:pt modelId="{401B9973-DD0D-438A-8E4D-7CE57F760980}">
      <dgm:prSet phldrT="[Text]"/>
      <dgm:spPr/>
      <dgm:t>
        <a:bodyPr/>
        <a:lstStyle/>
        <a:p>
          <a:r>
            <a:rPr lang="en-US" dirty="0">
              <a:solidFill>
                <a:schemeClr val="bg1"/>
              </a:solidFill>
            </a:rPr>
            <a:t>qualified_batsmen</a:t>
          </a:r>
        </a:p>
      </dgm:t>
    </dgm:pt>
    <dgm:pt modelId="{45B2FE26-3EDE-4D14-9B5F-A0C660CC1E81}" type="parTrans" cxnId="{F46F3805-5624-43A7-B0FC-A1F5B92B5499}">
      <dgm:prSet/>
      <dgm:spPr/>
      <dgm:t>
        <a:bodyPr/>
        <a:lstStyle/>
        <a:p>
          <a:endParaRPr lang="en-US"/>
        </a:p>
      </dgm:t>
    </dgm:pt>
    <dgm:pt modelId="{BC77C98B-6B11-43EE-964F-B105233D7295}" type="sibTrans" cxnId="{F46F3805-5624-43A7-B0FC-A1F5B92B5499}">
      <dgm:prSet/>
      <dgm:spPr/>
      <dgm:t>
        <a:bodyPr/>
        <a:lstStyle/>
        <a:p>
          <a:endParaRPr lang="en-US"/>
        </a:p>
      </dgm:t>
    </dgm:pt>
    <dgm:pt modelId="{2D29B2CC-A131-4828-B321-A1F70B69B64A}">
      <dgm:prSet phldrT="[Text]"/>
      <dgm:spPr/>
      <dgm:t>
        <a:bodyPr/>
        <a:lstStyle/>
        <a:p>
          <a:r>
            <a:rPr lang="en-GB" dirty="0">
              <a:solidFill>
                <a:schemeClr val="accent2"/>
              </a:solidFill>
            </a:rPr>
            <a:t>CTE3</a:t>
          </a:r>
          <a:endParaRPr lang="en-US" dirty="0">
            <a:solidFill>
              <a:schemeClr val="accent2"/>
            </a:solidFill>
          </a:endParaRPr>
        </a:p>
      </dgm:t>
    </dgm:pt>
    <dgm:pt modelId="{339BEA86-E20A-4A3D-8E69-7126314C1064}" type="sibTrans" cxnId="{A611C0C3-C8DB-4B44-AAF1-32BA63E948ED}">
      <dgm:prSet/>
      <dgm:spPr/>
      <dgm:t>
        <a:bodyPr/>
        <a:lstStyle/>
        <a:p>
          <a:endParaRPr lang="en-US"/>
        </a:p>
      </dgm:t>
    </dgm:pt>
    <dgm:pt modelId="{C18BCAE9-FDA8-44D3-B187-E3011929A66E}" type="parTrans" cxnId="{A611C0C3-C8DB-4B44-AAF1-32BA63E948ED}">
      <dgm:prSet/>
      <dgm:spPr/>
      <dgm:t>
        <a:bodyPr/>
        <a:lstStyle/>
        <a:p>
          <a:endParaRPr lang="en-US"/>
        </a:p>
      </dgm:t>
    </dgm:pt>
    <dgm:pt modelId="{C300EA9B-B4B0-427A-8A1B-49822BFD7AB9}" type="pres">
      <dgm:prSet presAssocID="{13880454-0F64-4841-82DD-13CAB1C94CC5}" presName="Name0" presStyleCnt="0">
        <dgm:presLayoutVars>
          <dgm:dir/>
          <dgm:animLvl val="lvl"/>
          <dgm:resizeHandles val="exact"/>
        </dgm:presLayoutVars>
      </dgm:prSet>
      <dgm:spPr/>
    </dgm:pt>
    <dgm:pt modelId="{EDA2C5F4-ECD7-47CB-B943-38586E3C2746}" type="pres">
      <dgm:prSet presAssocID="{2D29B2CC-A131-4828-B321-A1F70B69B64A}" presName="linNode" presStyleCnt="0"/>
      <dgm:spPr/>
    </dgm:pt>
    <dgm:pt modelId="{6D693BD2-D5E9-4B42-A834-0D6F1B532D08}" type="pres">
      <dgm:prSet presAssocID="{2D29B2CC-A131-4828-B321-A1F70B69B64A}" presName="parTx" presStyleLbl="revTx" presStyleIdx="0" presStyleCnt="1">
        <dgm:presLayoutVars>
          <dgm:chMax val="1"/>
          <dgm:bulletEnabled val="1"/>
        </dgm:presLayoutVars>
      </dgm:prSet>
      <dgm:spPr/>
    </dgm:pt>
    <dgm:pt modelId="{2D9CD4E5-342E-48E6-93E0-82537CF04E0B}" type="pres">
      <dgm:prSet presAssocID="{2D29B2CC-A131-4828-B321-A1F70B69B64A}" presName="bracket" presStyleLbl="parChTrans1D1" presStyleIdx="0" presStyleCnt="1"/>
      <dgm:spPr/>
    </dgm:pt>
    <dgm:pt modelId="{039E9115-CFFE-4330-9495-E2CB0A70E695}" type="pres">
      <dgm:prSet presAssocID="{2D29B2CC-A131-4828-B321-A1F70B69B64A}" presName="spH" presStyleCnt="0"/>
      <dgm:spPr/>
    </dgm:pt>
    <dgm:pt modelId="{C418376B-79BA-4B5D-B13F-B4DCCD85155E}" type="pres">
      <dgm:prSet presAssocID="{2D29B2CC-A131-4828-B321-A1F70B69B64A}" presName="desTx" presStyleLbl="node1" presStyleIdx="0" presStyleCnt="1" custLinFactNeighborY="0">
        <dgm:presLayoutVars>
          <dgm:bulletEnabled val="1"/>
        </dgm:presLayoutVars>
      </dgm:prSet>
      <dgm:spPr/>
    </dgm:pt>
  </dgm:ptLst>
  <dgm:cxnLst>
    <dgm:cxn modelId="{F46F3805-5624-43A7-B0FC-A1F5B92B5499}" srcId="{2D29B2CC-A131-4828-B321-A1F70B69B64A}" destId="{401B9973-DD0D-438A-8E4D-7CE57F760980}" srcOrd="0" destOrd="0" parTransId="{45B2FE26-3EDE-4D14-9B5F-A0C660CC1E81}" sibTransId="{BC77C98B-6B11-43EE-964F-B105233D7295}"/>
    <dgm:cxn modelId="{0B003407-8774-4552-BEDE-9D9B7F8A2A80}" type="presOf" srcId="{13880454-0F64-4841-82DD-13CAB1C94CC5}" destId="{C300EA9B-B4B0-427A-8A1B-49822BFD7AB9}" srcOrd="0" destOrd="0" presId="urn:diagrams.loki3.com/BracketList"/>
    <dgm:cxn modelId="{7E46C67D-9EAB-4300-A149-42347CFA1DDD}" type="presOf" srcId="{401B9973-DD0D-438A-8E4D-7CE57F760980}" destId="{C418376B-79BA-4B5D-B13F-B4DCCD85155E}" srcOrd="0" destOrd="0" presId="urn:diagrams.loki3.com/BracketList"/>
    <dgm:cxn modelId="{AA5C11B3-1350-42A1-9A9E-9A49B8DB48CC}" type="presOf" srcId="{2D29B2CC-A131-4828-B321-A1F70B69B64A}" destId="{6D693BD2-D5E9-4B42-A834-0D6F1B532D08}" srcOrd="0" destOrd="0" presId="urn:diagrams.loki3.com/BracketList"/>
    <dgm:cxn modelId="{A611C0C3-C8DB-4B44-AAF1-32BA63E948ED}" srcId="{13880454-0F64-4841-82DD-13CAB1C94CC5}" destId="{2D29B2CC-A131-4828-B321-A1F70B69B64A}" srcOrd="0" destOrd="0" parTransId="{C18BCAE9-FDA8-44D3-B187-E3011929A66E}" sibTransId="{339BEA86-E20A-4A3D-8E69-7126314C1064}"/>
    <dgm:cxn modelId="{AF81C98C-2CC0-493A-A491-86291F74AC32}" type="presParOf" srcId="{C300EA9B-B4B0-427A-8A1B-49822BFD7AB9}" destId="{EDA2C5F4-ECD7-47CB-B943-38586E3C2746}" srcOrd="0" destOrd="0" presId="urn:diagrams.loki3.com/BracketList"/>
    <dgm:cxn modelId="{250DF101-7759-45C8-AC5D-E3D37603553E}" type="presParOf" srcId="{EDA2C5F4-ECD7-47CB-B943-38586E3C2746}" destId="{6D693BD2-D5E9-4B42-A834-0D6F1B532D08}" srcOrd="0" destOrd="0" presId="urn:diagrams.loki3.com/BracketList"/>
    <dgm:cxn modelId="{ADA3B378-9E0F-4FAB-A374-E3E1AB90717B}" type="presParOf" srcId="{EDA2C5F4-ECD7-47CB-B943-38586E3C2746}" destId="{2D9CD4E5-342E-48E6-93E0-82537CF04E0B}" srcOrd="1" destOrd="0" presId="urn:diagrams.loki3.com/BracketList"/>
    <dgm:cxn modelId="{D4412960-0D11-4736-BDB1-09E48B17131F}" type="presParOf" srcId="{EDA2C5F4-ECD7-47CB-B943-38586E3C2746}" destId="{039E9115-CFFE-4330-9495-E2CB0A70E695}" srcOrd="2" destOrd="0" presId="urn:diagrams.loki3.com/BracketList"/>
    <dgm:cxn modelId="{214E7D22-B203-442C-BF01-BDDBAFDE31EF}" type="presParOf" srcId="{EDA2C5F4-ECD7-47CB-B943-38586E3C2746}" destId="{C418376B-79BA-4B5D-B13F-B4DCCD85155E}" srcOrd="3" destOrd="0" presId="urn:diagrams.loki3.com/BracketLis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3880454-0F64-4841-82DD-13CAB1C94CC5}" type="doc">
      <dgm:prSet loTypeId="urn:diagrams.loki3.com/BracketList" loCatId="list" qsTypeId="urn:microsoft.com/office/officeart/2005/8/quickstyle/simple3" qsCatId="simple" csTypeId="urn:microsoft.com/office/officeart/2005/8/colors/colorful5" csCatId="colorful" phldr="1"/>
      <dgm:spPr/>
      <dgm:t>
        <a:bodyPr/>
        <a:lstStyle/>
        <a:p>
          <a:endParaRPr lang="en-US"/>
        </a:p>
      </dgm:t>
    </dgm:pt>
    <dgm:pt modelId="{401B9973-DD0D-438A-8E4D-7CE57F760980}">
      <dgm:prSet phldrT="[Text]"/>
      <dgm:spPr/>
      <dgm:t>
        <a:bodyPr/>
        <a:lstStyle/>
        <a:p>
          <a:r>
            <a:rPr lang="en-US" dirty="0">
              <a:solidFill>
                <a:schemeClr val="bg1"/>
              </a:solidFill>
            </a:rPr>
            <a:t>overall_stats</a:t>
          </a:r>
        </a:p>
      </dgm:t>
    </dgm:pt>
    <dgm:pt modelId="{45B2FE26-3EDE-4D14-9B5F-A0C660CC1E81}" type="parTrans" cxnId="{F46F3805-5624-43A7-B0FC-A1F5B92B5499}">
      <dgm:prSet/>
      <dgm:spPr/>
      <dgm:t>
        <a:bodyPr/>
        <a:lstStyle/>
        <a:p>
          <a:endParaRPr lang="en-US"/>
        </a:p>
      </dgm:t>
    </dgm:pt>
    <dgm:pt modelId="{BC77C98B-6B11-43EE-964F-B105233D7295}" type="sibTrans" cxnId="{F46F3805-5624-43A7-B0FC-A1F5B92B5499}">
      <dgm:prSet/>
      <dgm:spPr/>
      <dgm:t>
        <a:bodyPr/>
        <a:lstStyle/>
        <a:p>
          <a:endParaRPr lang="en-US"/>
        </a:p>
      </dgm:t>
    </dgm:pt>
    <dgm:pt modelId="{2D29B2CC-A131-4828-B321-A1F70B69B64A}">
      <dgm:prSet phldrT="[Text]"/>
      <dgm:spPr/>
      <dgm:t>
        <a:bodyPr/>
        <a:lstStyle/>
        <a:p>
          <a:r>
            <a:rPr lang="en-GB" dirty="0">
              <a:solidFill>
                <a:schemeClr val="accent2"/>
              </a:solidFill>
            </a:rPr>
            <a:t>CTE4</a:t>
          </a:r>
          <a:endParaRPr lang="en-US" dirty="0">
            <a:solidFill>
              <a:schemeClr val="accent2"/>
            </a:solidFill>
          </a:endParaRPr>
        </a:p>
      </dgm:t>
    </dgm:pt>
    <dgm:pt modelId="{339BEA86-E20A-4A3D-8E69-7126314C1064}" type="sibTrans" cxnId="{A611C0C3-C8DB-4B44-AAF1-32BA63E948ED}">
      <dgm:prSet/>
      <dgm:spPr/>
      <dgm:t>
        <a:bodyPr/>
        <a:lstStyle/>
        <a:p>
          <a:endParaRPr lang="en-US"/>
        </a:p>
      </dgm:t>
    </dgm:pt>
    <dgm:pt modelId="{C18BCAE9-FDA8-44D3-B187-E3011929A66E}" type="parTrans" cxnId="{A611C0C3-C8DB-4B44-AAF1-32BA63E948ED}">
      <dgm:prSet/>
      <dgm:spPr/>
      <dgm:t>
        <a:bodyPr/>
        <a:lstStyle/>
        <a:p>
          <a:endParaRPr lang="en-US"/>
        </a:p>
      </dgm:t>
    </dgm:pt>
    <dgm:pt modelId="{C300EA9B-B4B0-427A-8A1B-49822BFD7AB9}" type="pres">
      <dgm:prSet presAssocID="{13880454-0F64-4841-82DD-13CAB1C94CC5}" presName="Name0" presStyleCnt="0">
        <dgm:presLayoutVars>
          <dgm:dir/>
          <dgm:animLvl val="lvl"/>
          <dgm:resizeHandles val="exact"/>
        </dgm:presLayoutVars>
      </dgm:prSet>
      <dgm:spPr/>
    </dgm:pt>
    <dgm:pt modelId="{EDA2C5F4-ECD7-47CB-B943-38586E3C2746}" type="pres">
      <dgm:prSet presAssocID="{2D29B2CC-A131-4828-B321-A1F70B69B64A}" presName="linNode" presStyleCnt="0"/>
      <dgm:spPr/>
    </dgm:pt>
    <dgm:pt modelId="{6D693BD2-D5E9-4B42-A834-0D6F1B532D08}" type="pres">
      <dgm:prSet presAssocID="{2D29B2CC-A131-4828-B321-A1F70B69B64A}" presName="parTx" presStyleLbl="revTx" presStyleIdx="0" presStyleCnt="1">
        <dgm:presLayoutVars>
          <dgm:chMax val="1"/>
          <dgm:bulletEnabled val="1"/>
        </dgm:presLayoutVars>
      </dgm:prSet>
      <dgm:spPr/>
    </dgm:pt>
    <dgm:pt modelId="{2D9CD4E5-342E-48E6-93E0-82537CF04E0B}" type="pres">
      <dgm:prSet presAssocID="{2D29B2CC-A131-4828-B321-A1F70B69B64A}" presName="bracket" presStyleLbl="parChTrans1D1" presStyleIdx="0" presStyleCnt="1"/>
      <dgm:spPr/>
    </dgm:pt>
    <dgm:pt modelId="{039E9115-CFFE-4330-9495-E2CB0A70E695}" type="pres">
      <dgm:prSet presAssocID="{2D29B2CC-A131-4828-B321-A1F70B69B64A}" presName="spH" presStyleCnt="0"/>
      <dgm:spPr/>
    </dgm:pt>
    <dgm:pt modelId="{C418376B-79BA-4B5D-B13F-B4DCCD85155E}" type="pres">
      <dgm:prSet presAssocID="{2D29B2CC-A131-4828-B321-A1F70B69B64A}" presName="desTx" presStyleLbl="node1" presStyleIdx="0" presStyleCnt="1">
        <dgm:presLayoutVars>
          <dgm:bulletEnabled val="1"/>
        </dgm:presLayoutVars>
      </dgm:prSet>
      <dgm:spPr/>
    </dgm:pt>
  </dgm:ptLst>
  <dgm:cxnLst>
    <dgm:cxn modelId="{F46F3805-5624-43A7-B0FC-A1F5B92B5499}" srcId="{2D29B2CC-A131-4828-B321-A1F70B69B64A}" destId="{401B9973-DD0D-438A-8E4D-7CE57F760980}" srcOrd="0" destOrd="0" parTransId="{45B2FE26-3EDE-4D14-9B5F-A0C660CC1E81}" sibTransId="{BC77C98B-6B11-43EE-964F-B105233D7295}"/>
    <dgm:cxn modelId="{0B003407-8774-4552-BEDE-9D9B7F8A2A80}" type="presOf" srcId="{13880454-0F64-4841-82DD-13CAB1C94CC5}" destId="{C300EA9B-B4B0-427A-8A1B-49822BFD7AB9}" srcOrd="0" destOrd="0" presId="urn:diagrams.loki3.com/BracketList"/>
    <dgm:cxn modelId="{7E46C67D-9EAB-4300-A149-42347CFA1DDD}" type="presOf" srcId="{401B9973-DD0D-438A-8E4D-7CE57F760980}" destId="{C418376B-79BA-4B5D-B13F-B4DCCD85155E}" srcOrd="0" destOrd="0" presId="urn:diagrams.loki3.com/BracketList"/>
    <dgm:cxn modelId="{AA5C11B3-1350-42A1-9A9E-9A49B8DB48CC}" type="presOf" srcId="{2D29B2CC-A131-4828-B321-A1F70B69B64A}" destId="{6D693BD2-D5E9-4B42-A834-0D6F1B532D08}" srcOrd="0" destOrd="0" presId="urn:diagrams.loki3.com/BracketList"/>
    <dgm:cxn modelId="{A611C0C3-C8DB-4B44-AAF1-32BA63E948ED}" srcId="{13880454-0F64-4841-82DD-13CAB1C94CC5}" destId="{2D29B2CC-A131-4828-B321-A1F70B69B64A}" srcOrd="0" destOrd="0" parTransId="{C18BCAE9-FDA8-44D3-B187-E3011929A66E}" sibTransId="{339BEA86-E20A-4A3D-8E69-7126314C1064}"/>
    <dgm:cxn modelId="{AF81C98C-2CC0-493A-A491-86291F74AC32}" type="presParOf" srcId="{C300EA9B-B4B0-427A-8A1B-49822BFD7AB9}" destId="{EDA2C5F4-ECD7-47CB-B943-38586E3C2746}" srcOrd="0" destOrd="0" presId="urn:diagrams.loki3.com/BracketList"/>
    <dgm:cxn modelId="{250DF101-7759-45C8-AC5D-E3D37603553E}" type="presParOf" srcId="{EDA2C5F4-ECD7-47CB-B943-38586E3C2746}" destId="{6D693BD2-D5E9-4B42-A834-0D6F1B532D08}" srcOrd="0" destOrd="0" presId="urn:diagrams.loki3.com/BracketList"/>
    <dgm:cxn modelId="{ADA3B378-9E0F-4FAB-A374-E3E1AB90717B}" type="presParOf" srcId="{EDA2C5F4-ECD7-47CB-B943-38586E3C2746}" destId="{2D9CD4E5-342E-48E6-93E0-82537CF04E0B}" srcOrd="1" destOrd="0" presId="urn:diagrams.loki3.com/BracketList"/>
    <dgm:cxn modelId="{D4412960-0D11-4736-BDB1-09E48B17131F}" type="presParOf" srcId="{EDA2C5F4-ECD7-47CB-B943-38586E3C2746}" destId="{039E9115-CFFE-4330-9495-E2CB0A70E695}" srcOrd="2" destOrd="0" presId="urn:diagrams.loki3.com/BracketList"/>
    <dgm:cxn modelId="{214E7D22-B203-442C-BF01-BDDBAFDE31EF}" type="presParOf" srcId="{EDA2C5F4-ECD7-47CB-B943-38586E3C2746}" destId="{C418376B-79BA-4B5D-B13F-B4DCCD85155E}" srcOrd="3" destOrd="0" presId="urn:diagrams.loki3.com/BracketList"/>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13880454-0F64-4841-82DD-13CAB1C94CC5}" type="doc">
      <dgm:prSet loTypeId="urn:diagrams.loki3.com/BracketList" loCatId="list" qsTypeId="urn:microsoft.com/office/officeart/2005/8/quickstyle/simple3" qsCatId="simple" csTypeId="urn:microsoft.com/office/officeart/2005/8/colors/colorful5" csCatId="colorful" phldr="1"/>
      <dgm:spPr/>
      <dgm:t>
        <a:bodyPr/>
        <a:lstStyle/>
        <a:p>
          <a:endParaRPr lang="en-US"/>
        </a:p>
      </dgm:t>
    </dgm:pt>
    <dgm:pt modelId="{401B9973-DD0D-438A-8E4D-7CE57F760980}">
      <dgm:prSet phldrT="[Text]"/>
      <dgm:spPr/>
      <dgm:t>
        <a:bodyPr/>
        <a:lstStyle/>
        <a:p>
          <a:r>
            <a:rPr lang="en-US" dirty="0">
              <a:solidFill>
                <a:schemeClr val="bg1"/>
              </a:solidFill>
            </a:rPr>
            <a:t>final_stats</a:t>
          </a:r>
        </a:p>
      </dgm:t>
    </dgm:pt>
    <dgm:pt modelId="{45B2FE26-3EDE-4D14-9B5F-A0C660CC1E81}" type="parTrans" cxnId="{F46F3805-5624-43A7-B0FC-A1F5B92B5499}">
      <dgm:prSet/>
      <dgm:spPr/>
      <dgm:t>
        <a:bodyPr/>
        <a:lstStyle/>
        <a:p>
          <a:endParaRPr lang="en-US"/>
        </a:p>
      </dgm:t>
    </dgm:pt>
    <dgm:pt modelId="{BC77C98B-6B11-43EE-964F-B105233D7295}" type="sibTrans" cxnId="{F46F3805-5624-43A7-B0FC-A1F5B92B5499}">
      <dgm:prSet/>
      <dgm:spPr/>
      <dgm:t>
        <a:bodyPr/>
        <a:lstStyle/>
        <a:p>
          <a:endParaRPr lang="en-US"/>
        </a:p>
      </dgm:t>
    </dgm:pt>
    <dgm:pt modelId="{2D29B2CC-A131-4828-B321-A1F70B69B64A}">
      <dgm:prSet phldrT="[Text]"/>
      <dgm:spPr/>
      <dgm:t>
        <a:bodyPr/>
        <a:lstStyle/>
        <a:p>
          <a:r>
            <a:rPr lang="en-GB" dirty="0">
              <a:solidFill>
                <a:schemeClr val="accent2"/>
              </a:solidFill>
            </a:rPr>
            <a:t>CTE5</a:t>
          </a:r>
          <a:endParaRPr lang="en-US" dirty="0">
            <a:solidFill>
              <a:schemeClr val="accent2"/>
            </a:solidFill>
          </a:endParaRPr>
        </a:p>
      </dgm:t>
    </dgm:pt>
    <dgm:pt modelId="{339BEA86-E20A-4A3D-8E69-7126314C1064}" type="sibTrans" cxnId="{A611C0C3-C8DB-4B44-AAF1-32BA63E948ED}">
      <dgm:prSet/>
      <dgm:spPr/>
      <dgm:t>
        <a:bodyPr/>
        <a:lstStyle/>
        <a:p>
          <a:endParaRPr lang="en-US"/>
        </a:p>
      </dgm:t>
    </dgm:pt>
    <dgm:pt modelId="{C18BCAE9-FDA8-44D3-B187-E3011929A66E}" type="parTrans" cxnId="{A611C0C3-C8DB-4B44-AAF1-32BA63E948ED}">
      <dgm:prSet/>
      <dgm:spPr/>
      <dgm:t>
        <a:bodyPr/>
        <a:lstStyle/>
        <a:p>
          <a:endParaRPr lang="en-US"/>
        </a:p>
      </dgm:t>
    </dgm:pt>
    <dgm:pt modelId="{C300EA9B-B4B0-427A-8A1B-49822BFD7AB9}" type="pres">
      <dgm:prSet presAssocID="{13880454-0F64-4841-82DD-13CAB1C94CC5}" presName="Name0" presStyleCnt="0">
        <dgm:presLayoutVars>
          <dgm:dir/>
          <dgm:animLvl val="lvl"/>
          <dgm:resizeHandles val="exact"/>
        </dgm:presLayoutVars>
      </dgm:prSet>
      <dgm:spPr/>
    </dgm:pt>
    <dgm:pt modelId="{EDA2C5F4-ECD7-47CB-B943-38586E3C2746}" type="pres">
      <dgm:prSet presAssocID="{2D29B2CC-A131-4828-B321-A1F70B69B64A}" presName="linNode" presStyleCnt="0"/>
      <dgm:spPr/>
    </dgm:pt>
    <dgm:pt modelId="{6D693BD2-D5E9-4B42-A834-0D6F1B532D08}" type="pres">
      <dgm:prSet presAssocID="{2D29B2CC-A131-4828-B321-A1F70B69B64A}" presName="parTx" presStyleLbl="revTx" presStyleIdx="0" presStyleCnt="1">
        <dgm:presLayoutVars>
          <dgm:chMax val="1"/>
          <dgm:bulletEnabled val="1"/>
        </dgm:presLayoutVars>
      </dgm:prSet>
      <dgm:spPr/>
    </dgm:pt>
    <dgm:pt modelId="{2D9CD4E5-342E-48E6-93E0-82537CF04E0B}" type="pres">
      <dgm:prSet presAssocID="{2D29B2CC-A131-4828-B321-A1F70B69B64A}" presName="bracket" presStyleLbl="parChTrans1D1" presStyleIdx="0" presStyleCnt="1"/>
      <dgm:spPr/>
    </dgm:pt>
    <dgm:pt modelId="{039E9115-CFFE-4330-9495-E2CB0A70E695}" type="pres">
      <dgm:prSet presAssocID="{2D29B2CC-A131-4828-B321-A1F70B69B64A}" presName="spH" presStyleCnt="0"/>
      <dgm:spPr/>
    </dgm:pt>
    <dgm:pt modelId="{C418376B-79BA-4B5D-B13F-B4DCCD85155E}" type="pres">
      <dgm:prSet presAssocID="{2D29B2CC-A131-4828-B321-A1F70B69B64A}" presName="desTx" presStyleLbl="node1" presStyleIdx="0" presStyleCnt="1">
        <dgm:presLayoutVars>
          <dgm:bulletEnabled val="1"/>
        </dgm:presLayoutVars>
      </dgm:prSet>
      <dgm:spPr/>
    </dgm:pt>
  </dgm:ptLst>
  <dgm:cxnLst>
    <dgm:cxn modelId="{F46F3805-5624-43A7-B0FC-A1F5B92B5499}" srcId="{2D29B2CC-A131-4828-B321-A1F70B69B64A}" destId="{401B9973-DD0D-438A-8E4D-7CE57F760980}" srcOrd="0" destOrd="0" parTransId="{45B2FE26-3EDE-4D14-9B5F-A0C660CC1E81}" sibTransId="{BC77C98B-6B11-43EE-964F-B105233D7295}"/>
    <dgm:cxn modelId="{0B003407-8774-4552-BEDE-9D9B7F8A2A80}" type="presOf" srcId="{13880454-0F64-4841-82DD-13CAB1C94CC5}" destId="{C300EA9B-B4B0-427A-8A1B-49822BFD7AB9}" srcOrd="0" destOrd="0" presId="urn:diagrams.loki3.com/BracketList"/>
    <dgm:cxn modelId="{7E46C67D-9EAB-4300-A149-42347CFA1DDD}" type="presOf" srcId="{401B9973-DD0D-438A-8E4D-7CE57F760980}" destId="{C418376B-79BA-4B5D-B13F-B4DCCD85155E}" srcOrd="0" destOrd="0" presId="urn:diagrams.loki3.com/BracketList"/>
    <dgm:cxn modelId="{AA5C11B3-1350-42A1-9A9E-9A49B8DB48CC}" type="presOf" srcId="{2D29B2CC-A131-4828-B321-A1F70B69B64A}" destId="{6D693BD2-D5E9-4B42-A834-0D6F1B532D08}" srcOrd="0" destOrd="0" presId="urn:diagrams.loki3.com/BracketList"/>
    <dgm:cxn modelId="{A611C0C3-C8DB-4B44-AAF1-32BA63E948ED}" srcId="{13880454-0F64-4841-82DD-13CAB1C94CC5}" destId="{2D29B2CC-A131-4828-B321-A1F70B69B64A}" srcOrd="0" destOrd="0" parTransId="{C18BCAE9-FDA8-44D3-B187-E3011929A66E}" sibTransId="{339BEA86-E20A-4A3D-8E69-7126314C1064}"/>
    <dgm:cxn modelId="{AF81C98C-2CC0-493A-A491-86291F74AC32}" type="presParOf" srcId="{C300EA9B-B4B0-427A-8A1B-49822BFD7AB9}" destId="{EDA2C5F4-ECD7-47CB-B943-38586E3C2746}" srcOrd="0" destOrd="0" presId="urn:diagrams.loki3.com/BracketList"/>
    <dgm:cxn modelId="{250DF101-7759-45C8-AC5D-E3D37603553E}" type="presParOf" srcId="{EDA2C5F4-ECD7-47CB-B943-38586E3C2746}" destId="{6D693BD2-D5E9-4B42-A834-0D6F1B532D08}" srcOrd="0" destOrd="0" presId="urn:diagrams.loki3.com/BracketList"/>
    <dgm:cxn modelId="{ADA3B378-9E0F-4FAB-A374-E3E1AB90717B}" type="presParOf" srcId="{EDA2C5F4-ECD7-47CB-B943-38586E3C2746}" destId="{2D9CD4E5-342E-48E6-93E0-82537CF04E0B}" srcOrd="1" destOrd="0" presId="urn:diagrams.loki3.com/BracketList"/>
    <dgm:cxn modelId="{D4412960-0D11-4736-BDB1-09E48B17131F}" type="presParOf" srcId="{EDA2C5F4-ECD7-47CB-B943-38586E3C2746}" destId="{039E9115-CFFE-4330-9495-E2CB0A70E695}" srcOrd="2" destOrd="0" presId="urn:diagrams.loki3.com/BracketList"/>
    <dgm:cxn modelId="{214E7D22-B203-442C-BF01-BDDBAFDE31EF}" type="presParOf" srcId="{EDA2C5F4-ECD7-47CB-B943-38586E3C2746}" destId="{C418376B-79BA-4B5D-B13F-B4DCCD85155E}" srcOrd="3" destOrd="0" presId="urn:diagrams.loki3.com/BracketLis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13880454-0F64-4841-82DD-13CAB1C94CC5}" type="doc">
      <dgm:prSet loTypeId="urn:diagrams.loki3.com/BracketList" loCatId="list" qsTypeId="urn:microsoft.com/office/officeart/2005/8/quickstyle/simple3" qsCatId="simple" csTypeId="urn:microsoft.com/office/officeart/2005/8/colors/colorful5" csCatId="colorful" phldr="1"/>
      <dgm:spPr/>
      <dgm:t>
        <a:bodyPr/>
        <a:lstStyle/>
        <a:p>
          <a:endParaRPr lang="en-US"/>
        </a:p>
      </dgm:t>
    </dgm:pt>
    <dgm:pt modelId="{401B9973-DD0D-438A-8E4D-7CE57F760980}">
      <dgm:prSet phldrT="[Text]"/>
      <dgm:spPr/>
      <dgm:t>
        <a:bodyPr/>
        <a:lstStyle/>
        <a:p>
          <a:r>
            <a:rPr lang="en-GB" dirty="0">
              <a:solidFill>
                <a:schemeClr val="bg1"/>
              </a:solidFill>
            </a:rPr>
            <a:t>Yearly_stats</a:t>
          </a:r>
          <a:endParaRPr lang="en-US" dirty="0">
            <a:solidFill>
              <a:schemeClr val="bg1"/>
            </a:solidFill>
          </a:endParaRPr>
        </a:p>
      </dgm:t>
    </dgm:pt>
    <dgm:pt modelId="{45B2FE26-3EDE-4D14-9B5F-A0C660CC1E81}" type="parTrans" cxnId="{F46F3805-5624-43A7-B0FC-A1F5B92B5499}">
      <dgm:prSet/>
      <dgm:spPr/>
      <dgm:t>
        <a:bodyPr/>
        <a:lstStyle/>
        <a:p>
          <a:endParaRPr lang="en-US"/>
        </a:p>
      </dgm:t>
    </dgm:pt>
    <dgm:pt modelId="{BC77C98B-6B11-43EE-964F-B105233D7295}" type="sibTrans" cxnId="{F46F3805-5624-43A7-B0FC-A1F5B92B5499}">
      <dgm:prSet/>
      <dgm:spPr/>
      <dgm:t>
        <a:bodyPr/>
        <a:lstStyle/>
        <a:p>
          <a:endParaRPr lang="en-US"/>
        </a:p>
      </dgm:t>
    </dgm:pt>
    <dgm:pt modelId="{2D29B2CC-A131-4828-B321-A1F70B69B64A}">
      <dgm:prSet phldrT="[Text]"/>
      <dgm:spPr/>
      <dgm:t>
        <a:bodyPr/>
        <a:lstStyle/>
        <a:p>
          <a:r>
            <a:rPr lang="en-GB" dirty="0">
              <a:solidFill>
                <a:schemeClr val="accent2"/>
              </a:solidFill>
            </a:rPr>
            <a:t>CTE1</a:t>
          </a:r>
          <a:endParaRPr lang="en-US" dirty="0">
            <a:solidFill>
              <a:schemeClr val="accent2"/>
            </a:solidFill>
          </a:endParaRPr>
        </a:p>
      </dgm:t>
    </dgm:pt>
    <dgm:pt modelId="{339BEA86-E20A-4A3D-8E69-7126314C1064}" type="sibTrans" cxnId="{A611C0C3-C8DB-4B44-AAF1-32BA63E948ED}">
      <dgm:prSet/>
      <dgm:spPr/>
      <dgm:t>
        <a:bodyPr/>
        <a:lstStyle/>
        <a:p>
          <a:endParaRPr lang="en-US"/>
        </a:p>
      </dgm:t>
    </dgm:pt>
    <dgm:pt modelId="{C18BCAE9-FDA8-44D3-B187-E3011929A66E}" type="parTrans" cxnId="{A611C0C3-C8DB-4B44-AAF1-32BA63E948ED}">
      <dgm:prSet/>
      <dgm:spPr/>
      <dgm:t>
        <a:bodyPr/>
        <a:lstStyle/>
        <a:p>
          <a:endParaRPr lang="en-US"/>
        </a:p>
      </dgm:t>
    </dgm:pt>
    <dgm:pt modelId="{C300EA9B-B4B0-427A-8A1B-49822BFD7AB9}" type="pres">
      <dgm:prSet presAssocID="{13880454-0F64-4841-82DD-13CAB1C94CC5}" presName="Name0" presStyleCnt="0">
        <dgm:presLayoutVars>
          <dgm:dir/>
          <dgm:animLvl val="lvl"/>
          <dgm:resizeHandles val="exact"/>
        </dgm:presLayoutVars>
      </dgm:prSet>
      <dgm:spPr/>
    </dgm:pt>
    <dgm:pt modelId="{EDA2C5F4-ECD7-47CB-B943-38586E3C2746}" type="pres">
      <dgm:prSet presAssocID="{2D29B2CC-A131-4828-B321-A1F70B69B64A}" presName="linNode" presStyleCnt="0"/>
      <dgm:spPr/>
    </dgm:pt>
    <dgm:pt modelId="{6D693BD2-D5E9-4B42-A834-0D6F1B532D08}" type="pres">
      <dgm:prSet presAssocID="{2D29B2CC-A131-4828-B321-A1F70B69B64A}" presName="parTx" presStyleLbl="revTx" presStyleIdx="0" presStyleCnt="1">
        <dgm:presLayoutVars>
          <dgm:chMax val="1"/>
          <dgm:bulletEnabled val="1"/>
        </dgm:presLayoutVars>
      </dgm:prSet>
      <dgm:spPr/>
    </dgm:pt>
    <dgm:pt modelId="{2D9CD4E5-342E-48E6-93E0-82537CF04E0B}" type="pres">
      <dgm:prSet presAssocID="{2D29B2CC-A131-4828-B321-A1F70B69B64A}" presName="bracket" presStyleLbl="parChTrans1D1" presStyleIdx="0" presStyleCnt="1"/>
      <dgm:spPr/>
    </dgm:pt>
    <dgm:pt modelId="{039E9115-CFFE-4330-9495-E2CB0A70E695}" type="pres">
      <dgm:prSet presAssocID="{2D29B2CC-A131-4828-B321-A1F70B69B64A}" presName="spH" presStyleCnt="0"/>
      <dgm:spPr/>
    </dgm:pt>
    <dgm:pt modelId="{C418376B-79BA-4B5D-B13F-B4DCCD85155E}" type="pres">
      <dgm:prSet presAssocID="{2D29B2CC-A131-4828-B321-A1F70B69B64A}" presName="desTx" presStyleLbl="node1" presStyleIdx="0" presStyleCnt="1">
        <dgm:presLayoutVars>
          <dgm:bulletEnabled val="1"/>
        </dgm:presLayoutVars>
      </dgm:prSet>
      <dgm:spPr/>
    </dgm:pt>
  </dgm:ptLst>
  <dgm:cxnLst>
    <dgm:cxn modelId="{F46F3805-5624-43A7-B0FC-A1F5B92B5499}" srcId="{2D29B2CC-A131-4828-B321-A1F70B69B64A}" destId="{401B9973-DD0D-438A-8E4D-7CE57F760980}" srcOrd="0" destOrd="0" parTransId="{45B2FE26-3EDE-4D14-9B5F-A0C660CC1E81}" sibTransId="{BC77C98B-6B11-43EE-964F-B105233D7295}"/>
    <dgm:cxn modelId="{0B003407-8774-4552-BEDE-9D9B7F8A2A80}" type="presOf" srcId="{13880454-0F64-4841-82DD-13CAB1C94CC5}" destId="{C300EA9B-B4B0-427A-8A1B-49822BFD7AB9}" srcOrd="0" destOrd="0" presId="urn:diagrams.loki3.com/BracketList"/>
    <dgm:cxn modelId="{7E46C67D-9EAB-4300-A149-42347CFA1DDD}" type="presOf" srcId="{401B9973-DD0D-438A-8E4D-7CE57F760980}" destId="{C418376B-79BA-4B5D-B13F-B4DCCD85155E}" srcOrd="0" destOrd="0" presId="urn:diagrams.loki3.com/BracketList"/>
    <dgm:cxn modelId="{AA5C11B3-1350-42A1-9A9E-9A49B8DB48CC}" type="presOf" srcId="{2D29B2CC-A131-4828-B321-A1F70B69B64A}" destId="{6D693BD2-D5E9-4B42-A834-0D6F1B532D08}" srcOrd="0" destOrd="0" presId="urn:diagrams.loki3.com/BracketList"/>
    <dgm:cxn modelId="{A611C0C3-C8DB-4B44-AAF1-32BA63E948ED}" srcId="{13880454-0F64-4841-82DD-13CAB1C94CC5}" destId="{2D29B2CC-A131-4828-B321-A1F70B69B64A}" srcOrd="0" destOrd="0" parTransId="{C18BCAE9-FDA8-44D3-B187-E3011929A66E}" sibTransId="{339BEA86-E20A-4A3D-8E69-7126314C1064}"/>
    <dgm:cxn modelId="{AF81C98C-2CC0-493A-A491-86291F74AC32}" type="presParOf" srcId="{C300EA9B-B4B0-427A-8A1B-49822BFD7AB9}" destId="{EDA2C5F4-ECD7-47CB-B943-38586E3C2746}" srcOrd="0" destOrd="0" presId="urn:diagrams.loki3.com/BracketList"/>
    <dgm:cxn modelId="{250DF101-7759-45C8-AC5D-E3D37603553E}" type="presParOf" srcId="{EDA2C5F4-ECD7-47CB-B943-38586E3C2746}" destId="{6D693BD2-D5E9-4B42-A834-0D6F1B532D08}" srcOrd="0" destOrd="0" presId="urn:diagrams.loki3.com/BracketList"/>
    <dgm:cxn modelId="{ADA3B378-9E0F-4FAB-A374-E3E1AB90717B}" type="presParOf" srcId="{EDA2C5F4-ECD7-47CB-B943-38586E3C2746}" destId="{2D9CD4E5-342E-48E6-93E0-82537CF04E0B}" srcOrd="1" destOrd="0" presId="urn:diagrams.loki3.com/BracketList"/>
    <dgm:cxn modelId="{D4412960-0D11-4736-BDB1-09E48B17131F}" type="presParOf" srcId="{EDA2C5F4-ECD7-47CB-B943-38586E3C2746}" destId="{039E9115-CFFE-4330-9495-E2CB0A70E695}" srcOrd="2" destOrd="0" presId="urn:diagrams.loki3.com/BracketList"/>
    <dgm:cxn modelId="{214E7D22-B203-442C-BF01-BDDBAFDE31EF}" type="presParOf" srcId="{EDA2C5F4-ECD7-47CB-B943-38586E3C2746}" destId="{C418376B-79BA-4B5D-B13F-B4DCCD85155E}" srcOrd="3" destOrd="0" presId="urn:diagrams.loki3.com/Bracket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13880454-0F64-4841-82DD-13CAB1C94CC5}" type="doc">
      <dgm:prSet loTypeId="urn:diagrams.loki3.com/BracketList" loCatId="list" qsTypeId="urn:microsoft.com/office/officeart/2005/8/quickstyle/simple3" qsCatId="simple" csTypeId="urn:microsoft.com/office/officeart/2005/8/colors/colorful5" csCatId="colorful" phldr="1"/>
      <dgm:spPr/>
      <dgm:t>
        <a:bodyPr/>
        <a:lstStyle/>
        <a:p>
          <a:endParaRPr lang="en-US"/>
        </a:p>
      </dgm:t>
    </dgm:pt>
    <dgm:pt modelId="{401B9973-DD0D-438A-8E4D-7CE57F760980}">
      <dgm:prSet phldrT="[Text]"/>
      <dgm:spPr/>
      <dgm:t>
        <a:bodyPr/>
        <a:lstStyle/>
        <a:p>
          <a:r>
            <a:rPr lang="en-GB" dirty="0">
              <a:solidFill>
                <a:schemeClr val="bg1"/>
              </a:solidFill>
            </a:rPr>
            <a:t>Yearly_balls_bowled</a:t>
          </a:r>
          <a:endParaRPr lang="en-US" dirty="0">
            <a:solidFill>
              <a:schemeClr val="bg1"/>
            </a:solidFill>
          </a:endParaRPr>
        </a:p>
      </dgm:t>
    </dgm:pt>
    <dgm:pt modelId="{45B2FE26-3EDE-4D14-9B5F-A0C660CC1E81}" type="parTrans" cxnId="{F46F3805-5624-43A7-B0FC-A1F5B92B5499}">
      <dgm:prSet/>
      <dgm:spPr/>
      <dgm:t>
        <a:bodyPr/>
        <a:lstStyle/>
        <a:p>
          <a:endParaRPr lang="en-US"/>
        </a:p>
      </dgm:t>
    </dgm:pt>
    <dgm:pt modelId="{BC77C98B-6B11-43EE-964F-B105233D7295}" type="sibTrans" cxnId="{F46F3805-5624-43A7-B0FC-A1F5B92B5499}">
      <dgm:prSet/>
      <dgm:spPr/>
      <dgm:t>
        <a:bodyPr/>
        <a:lstStyle/>
        <a:p>
          <a:endParaRPr lang="en-US"/>
        </a:p>
      </dgm:t>
    </dgm:pt>
    <dgm:pt modelId="{2D29B2CC-A131-4828-B321-A1F70B69B64A}">
      <dgm:prSet phldrT="[Text]"/>
      <dgm:spPr/>
      <dgm:t>
        <a:bodyPr/>
        <a:lstStyle/>
        <a:p>
          <a:r>
            <a:rPr lang="en-GB" dirty="0">
              <a:solidFill>
                <a:schemeClr val="accent2"/>
              </a:solidFill>
            </a:rPr>
            <a:t>CTE2</a:t>
          </a:r>
          <a:endParaRPr lang="en-US" dirty="0">
            <a:solidFill>
              <a:schemeClr val="accent2"/>
            </a:solidFill>
          </a:endParaRPr>
        </a:p>
      </dgm:t>
    </dgm:pt>
    <dgm:pt modelId="{339BEA86-E20A-4A3D-8E69-7126314C1064}" type="sibTrans" cxnId="{A611C0C3-C8DB-4B44-AAF1-32BA63E948ED}">
      <dgm:prSet/>
      <dgm:spPr/>
      <dgm:t>
        <a:bodyPr/>
        <a:lstStyle/>
        <a:p>
          <a:endParaRPr lang="en-US"/>
        </a:p>
      </dgm:t>
    </dgm:pt>
    <dgm:pt modelId="{C18BCAE9-FDA8-44D3-B187-E3011929A66E}" type="parTrans" cxnId="{A611C0C3-C8DB-4B44-AAF1-32BA63E948ED}">
      <dgm:prSet/>
      <dgm:spPr/>
      <dgm:t>
        <a:bodyPr/>
        <a:lstStyle/>
        <a:p>
          <a:endParaRPr lang="en-US"/>
        </a:p>
      </dgm:t>
    </dgm:pt>
    <dgm:pt modelId="{C300EA9B-B4B0-427A-8A1B-49822BFD7AB9}" type="pres">
      <dgm:prSet presAssocID="{13880454-0F64-4841-82DD-13CAB1C94CC5}" presName="Name0" presStyleCnt="0">
        <dgm:presLayoutVars>
          <dgm:dir/>
          <dgm:animLvl val="lvl"/>
          <dgm:resizeHandles val="exact"/>
        </dgm:presLayoutVars>
      </dgm:prSet>
      <dgm:spPr/>
    </dgm:pt>
    <dgm:pt modelId="{EDA2C5F4-ECD7-47CB-B943-38586E3C2746}" type="pres">
      <dgm:prSet presAssocID="{2D29B2CC-A131-4828-B321-A1F70B69B64A}" presName="linNode" presStyleCnt="0"/>
      <dgm:spPr/>
    </dgm:pt>
    <dgm:pt modelId="{6D693BD2-D5E9-4B42-A834-0D6F1B532D08}" type="pres">
      <dgm:prSet presAssocID="{2D29B2CC-A131-4828-B321-A1F70B69B64A}" presName="parTx" presStyleLbl="revTx" presStyleIdx="0" presStyleCnt="1">
        <dgm:presLayoutVars>
          <dgm:chMax val="1"/>
          <dgm:bulletEnabled val="1"/>
        </dgm:presLayoutVars>
      </dgm:prSet>
      <dgm:spPr/>
    </dgm:pt>
    <dgm:pt modelId="{2D9CD4E5-342E-48E6-93E0-82537CF04E0B}" type="pres">
      <dgm:prSet presAssocID="{2D29B2CC-A131-4828-B321-A1F70B69B64A}" presName="bracket" presStyleLbl="parChTrans1D1" presStyleIdx="0" presStyleCnt="1"/>
      <dgm:spPr/>
    </dgm:pt>
    <dgm:pt modelId="{039E9115-CFFE-4330-9495-E2CB0A70E695}" type="pres">
      <dgm:prSet presAssocID="{2D29B2CC-A131-4828-B321-A1F70B69B64A}" presName="spH" presStyleCnt="0"/>
      <dgm:spPr/>
    </dgm:pt>
    <dgm:pt modelId="{C418376B-79BA-4B5D-B13F-B4DCCD85155E}" type="pres">
      <dgm:prSet presAssocID="{2D29B2CC-A131-4828-B321-A1F70B69B64A}" presName="desTx" presStyleLbl="node1" presStyleIdx="0" presStyleCnt="1">
        <dgm:presLayoutVars>
          <dgm:bulletEnabled val="1"/>
        </dgm:presLayoutVars>
      </dgm:prSet>
      <dgm:spPr/>
    </dgm:pt>
  </dgm:ptLst>
  <dgm:cxnLst>
    <dgm:cxn modelId="{F46F3805-5624-43A7-B0FC-A1F5B92B5499}" srcId="{2D29B2CC-A131-4828-B321-A1F70B69B64A}" destId="{401B9973-DD0D-438A-8E4D-7CE57F760980}" srcOrd="0" destOrd="0" parTransId="{45B2FE26-3EDE-4D14-9B5F-A0C660CC1E81}" sibTransId="{BC77C98B-6B11-43EE-964F-B105233D7295}"/>
    <dgm:cxn modelId="{0B003407-8774-4552-BEDE-9D9B7F8A2A80}" type="presOf" srcId="{13880454-0F64-4841-82DD-13CAB1C94CC5}" destId="{C300EA9B-B4B0-427A-8A1B-49822BFD7AB9}" srcOrd="0" destOrd="0" presId="urn:diagrams.loki3.com/BracketList"/>
    <dgm:cxn modelId="{7E46C67D-9EAB-4300-A149-42347CFA1DDD}" type="presOf" srcId="{401B9973-DD0D-438A-8E4D-7CE57F760980}" destId="{C418376B-79BA-4B5D-B13F-B4DCCD85155E}" srcOrd="0" destOrd="0" presId="urn:diagrams.loki3.com/BracketList"/>
    <dgm:cxn modelId="{AA5C11B3-1350-42A1-9A9E-9A49B8DB48CC}" type="presOf" srcId="{2D29B2CC-A131-4828-B321-A1F70B69B64A}" destId="{6D693BD2-D5E9-4B42-A834-0D6F1B532D08}" srcOrd="0" destOrd="0" presId="urn:diagrams.loki3.com/BracketList"/>
    <dgm:cxn modelId="{A611C0C3-C8DB-4B44-AAF1-32BA63E948ED}" srcId="{13880454-0F64-4841-82DD-13CAB1C94CC5}" destId="{2D29B2CC-A131-4828-B321-A1F70B69B64A}" srcOrd="0" destOrd="0" parTransId="{C18BCAE9-FDA8-44D3-B187-E3011929A66E}" sibTransId="{339BEA86-E20A-4A3D-8E69-7126314C1064}"/>
    <dgm:cxn modelId="{AF81C98C-2CC0-493A-A491-86291F74AC32}" type="presParOf" srcId="{C300EA9B-B4B0-427A-8A1B-49822BFD7AB9}" destId="{EDA2C5F4-ECD7-47CB-B943-38586E3C2746}" srcOrd="0" destOrd="0" presId="urn:diagrams.loki3.com/BracketList"/>
    <dgm:cxn modelId="{250DF101-7759-45C8-AC5D-E3D37603553E}" type="presParOf" srcId="{EDA2C5F4-ECD7-47CB-B943-38586E3C2746}" destId="{6D693BD2-D5E9-4B42-A834-0D6F1B532D08}" srcOrd="0" destOrd="0" presId="urn:diagrams.loki3.com/BracketList"/>
    <dgm:cxn modelId="{ADA3B378-9E0F-4FAB-A374-E3E1AB90717B}" type="presParOf" srcId="{EDA2C5F4-ECD7-47CB-B943-38586E3C2746}" destId="{2D9CD4E5-342E-48E6-93E0-82537CF04E0B}" srcOrd="1" destOrd="0" presId="urn:diagrams.loki3.com/BracketList"/>
    <dgm:cxn modelId="{D4412960-0D11-4736-BDB1-09E48B17131F}" type="presParOf" srcId="{EDA2C5F4-ECD7-47CB-B943-38586E3C2746}" destId="{039E9115-CFFE-4330-9495-E2CB0A70E695}" srcOrd="2" destOrd="0" presId="urn:diagrams.loki3.com/BracketList"/>
    <dgm:cxn modelId="{214E7D22-B203-442C-BF01-BDDBAFDE31EF}" type="presParOf" srcId="{EDA2C5F4-ECD7-47CB-B943-38586E3C2746}" destId="{C418376B-79BA-4B5D-B13F-B4DCCD85155E}" srcOrd="3" destOrd="0" presId="urn:diagrams.loki3.com/BracketLis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335B3D-0321-4F16-8C5F-5B5283691874}" type="doc">
      <dgm:prSet loTypeId="urn:microsoft.com/office/officeart/2005/8/layout/chevron1" loCatId="process" qsTypeId="urn:microsoft.com/office/officeart/2005/8/quickstyle/3d4" qsCatId="3D" csTypeId="urn:microsoft.com/office/officeart/2005/8/colors/accent3_1" csCatId="accent3" phldr="1"/>
      <dgm:spPr/>
    </dgm:pt>
    <dgm:pt modelId="{D96A1E68-FAAD-46B1-9A60-98767EDD3481}">
      <dgm:prSet phldrT="[Text]"/>
      <dgm:spPr/>
      <dgm:t>
        <a:bodyPr/>
        <a:lstStyle/>
        <a:p>
          <a:endParaRPr lang="en-GB" dirty="0"/>
        </a:p>
      </dgm:t>
    </dgm:pt>
    <dgm:pt modelId="{150EBC41-4DA8-4282-B89E-F4AFCF7CED76}" type="parTrans" cxnId="{644EBE91-02E4-4FDF-8B50-B9FD5DEE29E9}">
      <dgm:prSet/>
      <dgm:spPr/>
      <dgm:t>
        <a:bodyPr/>
        <a:lstStyle/>
        <a:p>
          <a:endParaRPr lang="en-US"/>
        </a:p>
      </dgm:t>
    </dgm:pt>
    <dgm:pt modelId="{2F00471D-FCAC-4581-886E-9AFC824562CD}" type="sibTrans" cxnId="{644EBE91-02E4-4FDF-8B50-B9FD5DEE29E9}">
      <dgm:prSet/>
      <dgm:spPr/>
      <dgm:t>
        <a:bodyPr/>
        <a:lstStyle/>
        <a:p>
          <a:endParaRPr lang="en-US"/>
        </a:p>
      </dgm:t>
    </dgm:pt>
    <dgm:pt modelId="{1A2B129C-C1A5-423B-9DA1-79A06961C30A}" type="pres">
      <dgm:prSet presAssocID="{15335B3D-0321-4F16-8C5F-5B5283691874}" presName="Name0" presStyleCnt="0">
        <dgm:presLayoutVars>
          <dgm:dir/>
          <dgm:animLvl val="lvl"/>
          <dgm:resizeHandles val="exact"/>
        </dgm:presLayoutVars>
      </dgm:prSet>
      <dgm:spPr/>
    </dgm:pt>
    <dgm:pt modelId="{3C1D272F-43B9-45A6-B1BF-DD156C263773}" type="pres">
      <dgm:prSet presAssocID="{D96A1E68-FAAD-46B1-9A60-98767EDD3481}" presName="parTxOnly" presStyleLbl="node1" presStyleIdx="0" presStyleCnt="1">
        <dgm:presLayoutVars>
          <dgm:chMax val="0"/>
          <dgm:chPref val="0"/>
          <dgm:bulletEnabled val="1"/>
        </dgm:presLayoutVars>
      </dgm:prSet>
      <dgm:spPr/>
    </dgm:pt>
  </dgm:ptLst>
  <dgm:cxnLst>
    <dgm:cxn modelId="{17305B3B-5FB8-45A9-A1C5-70B3B820EB69}" type="presOf" srcId="{15335B3D-0321-4F16-8C5F-5B5283691874}" destId="{1A2B129C-C1A5-423B-9DA1-79A06961C30A}" srcOrd="0" destOrd="0" presId="urn:microsoft.com/office/officeart/2005/8/layout/chevron1"/>
    <dgm:cxn modelId="{644EBE91-02E4-4FDF-8B50-B9FD5DEE29E9}" srcId="{15335B3D-0321-4F16-8C5F-5B5283691874}" destId="{D96A1E68-FAAD-46B1-9A60-98767EDD3481}" srcOrd="0" destOrd="0" parTransId="{150EBC41-4DA8-4282-B89E-F4AFCF7CED76}" sibTransId="{2F00471D-FCAC-4581-886E-9AFC824562CD}"/>
    <dgm:cxn modelId="{BA8D1EE4-45B1-4147-9232-22D183C73FA8}" type="presOf" srcId="{D96A1E68-FAAD-46B1-9A60-98767EDD3481}" destId="{3C1D272F-43B9-45A6-B1BF-DD156C263773}" srcOrd="0" destOrd="0" presId="urn:microsoft.com/office/officeart/2005/8/layout/chevron1"/>
    <dgm:cxn modelId="{42F6A548-A66A-4044-9A28-179313810DA4}" type="presParOf" srcId="{1A2B129C-C1A5-423B-9DA1-79A06961C30A}" destId="{3C1D272F-43B9-45A6-B1BF-DD156C263773}" srcOrd="0" destOrd="0" presId="urn:microsoft.com/office/officeart/2005/8/layout/chevron1"/>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3880454-0F64-4841-82DD-13CAB1C94CC5}" type="doc">
      <dgm:prSet loTypeId="urn:diagrams.loki3.com/BracketList" loCatId="list" qsTypeId="urn:microsoft.com/office/officeart/2005/8/quickstyle/simple3" qsCatId="simple" csTypeId="urn:microsoft.com/office/officeart/2005/8/colors/colorful5" csCatId="colorful" phldr="1"/>
      <dgm:spPr/>
      <dgm:t>
        <a:bodyPr/>
        <a:lstStyle/>
        <a:p>
          <a:endParaRPr lang="en-US"/>
        </a:p>
      </dgm:t>
    </dgm:pt>
    <dgm:pt modelId="{401B9973-DD0D-438A-8E4D-7CE57F760980}">
      <dgm:prSet phldrT="[Text]"/>
      <dgm:spPr/>
      <dgm:t>
        <a:bodyPr/>
        <a:lstStyle/>
        <a:p>
          <a:r>
            <a:rPr lang="en-US" dirty="0">
              <a:solidFill>
                <a:schemeClr val="bg1"/>
              </a:solidFill>
            </a:rPr>
            <a:t>qualified_bowlers</a:t>
          </a:r>
        </a:p>
      </dgm:t>
    </dgm:pt>
    <dgm:pt modelId="{45B2FE26-3EDE-4D14-9B5F-A0C660CC1E81}" type="parTrans" cxnId="{F46F3805-5624-43A7-B0FC-A1F5B92B5499}">
      <dgm:prSet/>
      <dgm:spPr/>
      <dgm:t>
        <a:bodyPr/>
        <a:lstStyle/>
        <a:p>
          <a:endParaRPr lang="en-US"/>
        </a:p>
      </dgm:t>
    </dgm:pt>
    <dgm:pt modelId="{BC77C98B-6B11-43EE-964F-B105233D7295}" type="sibTrans" cxnId="{F46F3805-5624-43A7-B0FC-A1F5B92B5499}">
      <dgm:prSet/>
      <dgm:spPr/>
      <dgm:t>
        <a:bodyPr/>
        <a:lstStyle/>
        <a:p>
          <a:endParaRPr lang="en-US"/>
        </a:p>
      </dgm:t>
    </dgm:pt>
    <dgm:pt modelId="{2D29B2CC-A131-4828-B321-A1F70B69B64A}">
      <dgm:prSet phldrT="[Text]"/>
      <dgm:spPr/>
      <dgm:t>
        <a:bodyPr/>
        <a:lstStyle/>
        <a:p>
          <a:r>
            <a:rPr lang="en-GB" dirty="0">
              <a:solidFill>
                <a:schemeClr val="accent2"/>
              </a:solidFill>
            </a:rPr>
            <a:t>CTE3</a:t>
          </a:r>
          <a:endParaRPr lang="en-US" dirty="0">
            <a:solidFill>
              <a:schemeClr val="accent2"/>
            </a:solidFill>
          </a:endParaRPr>
        </a:p>
      </dgm:t>
    </dgm:pt>
    <dgm:pt modelId="{339BEA86-E20A-4A3D-8E69-7126314C1064}" type="sibTrans" cxnId="{A611C0C3-C8DB-4B44-AAF1-32BA63E948ED}">
      <dgm:prSet/>
      <dgm:spPr/>
      <dgm:t>
        <a:bodyPr/>
        <a:lstStyle/>
        <a:p>
          <a:endParaRPr lang="en-US"/>
        </a:p>
      </dgm:t>
    </dgm:pt>
    <dgm:pt modelId="{C18BCAE9-FDA8-44D3-B187-E3011929A66E}" type="parTrans" cxnId="{A611C0C3-C8DB-4B44-AAF1-32BA63E948ED}">
      <dgm:prSet/>
      <dgm:spPr/>
      <dgm:t>
        <a:bodyPr/>
        <a:lstStyle/>
        <a:p>
          <a:endParaRPr lang="en-US"/>
        </a:p>
      </dgm:t>
    </dgm:pt>
    <dgm:pt modelId="{C300EA9B-B4B0-427A-8A1B-49822BFD7AB9}" type="pres">
      <dgm:prSet presAssocID="{13880454-0F64-4841-82DD-13CAB1C94CC5}" presName="Name0" presStyleCnt="0">
        <dgm:presLayoutVars>
          <dgm:dir/>
          <dgm:animLvl val="lvl"/>
          <dgm:resizeHandles val="exact"/>
        </dgm:presLayoutVars>
      </dgm:prSet>
      <dgm:spPr/>
    </dgm:pt>
    <dgm:pt modelId="{EDA2C5F4-ECD7-47CB-B943-38586E3C2746}" type="pres">
      <dgm:prSet presAssocID="{2D29B2CC-A131-4828-B321-A1F70B69B64A}" presName="linNode" presStyleCnt="0"/>
      <dgm:spPr/>
    </dgm:pt>
    <dgm:pt modelId="{6D693BD2-D5E9-4B42-A834-0D6F1B532D08}" type="pres">
      <dgm:prSet presAssocID="{2D29B2CC-A131-4828-B321-A1F70B69B64A}" presName="parTx" presStyleLbl="revTx" presStyleIdx="0" presStyleCnt="1">
        <dgm:presLayoutVars>
          <dgm:chMax val="1"/>
          <dgm:bulletEnabled val="1"/>
        </dgm:presLayoutVars>
      </dgm:prSet>
      <dgm:spPr/>
    </dgm:pt>
    <dgm:pt modelId="{2D9CD4E5-342E-48E6-93E0-82537CF04E0B}" type="pres">
      <dgm:prSet presAssocID="{2D29B2CC-A131-4828-B321-A1F70B69B64A}" presName="bracket" presStyleLbl="parChTrans1D1" presStyleIdx="0" presStyleCnt="1"/>
      <dgm:spPr/>
    </dgm:pt>
    <dgm:pt modelId="{039E9115-CFFE-4330-9495-E2CB0A70E695}" type="pres">
      <dgm:prSet presAssocID="{2D29B2CC-A131-4828-B321-A1F70B69B64A}" presName="spH" presStyleCnt="0"/>
      <dgm:spPr/>
    </dgm:pt>
    <dgm:pt modelId="{C418376B-79BA-4B5D-B13F-B4DCCD85155E}" type="pres">
      <dgm:prSet presAssocID="{2D29B2CC-A131-4828-B321-A1F70B69B64A}" presName="desTx" presStyleLbl="node1" presStyleIdx="0" presStyleCnt="1" custLinFactNeighborY="0">
        <dgm:presLayoutVars>
          <dgm:bulletEnabled val="1"/>
        </dgm:presLayoutVars>
      </dgm:prSet>
      <dgm:spPr/>
    </dgm:pt>
  </dgm:ptLst>
  <dgm:cxnLst>
    <dgm:cxn modelId="{F46F3805-5624-43A7-B0FC-A1F5B92B5499}" srcId="{2D29B2CC-A131-4828-B321-A1F70B69B64A}" destId="{401B9973-DD0D-438A-8E4D-7CE57F760980}" srcOrd="0" destOrd="0" parTransId="{45B2FE26-3EDE-4D14-9B5F-A0C660CC1E81}" sibTransId="{BC77C98B-6B11-43EE-964F-B105233D7295}"/>
    <dgm:cxn modelId="{0B003407-8774-4552-BEDE-9D9B7F8A2A80}" type="presOf" srcId="{13880454-0F64-4841-82DD-13CAB1C94CC5}" destId="{C300EA9B-B4B0-427A-8A1B-49822BFD7AB9}" srcOrd="0" destOrd="0" presId="urn:diagrams.loki3.com/BracketList"/>
    <dgm:cxn modelId="{7E46C67D-9EAB-4300-A149-42347CFA1DDD}" type="presOf" srcId="{401B9973-DD0D-438A-8E4D-7CE57F760980}" destId="{C418376B-79BA-4B5D-B13F-B4DCCD85155E}" srcOrd="0" destOrd="0" presId="urn:diagrams.loki3.com/BracketList"/>
    <dgm:cxn modelId="{AA5C11B3-1350-42A1-9A9E-9A49B8DB48CC}" type="presOf" srcId="{2D29B2CC-A131-4828-B321-A1F70B69B64A}" destId="{6D693BD2-D5E9-4B42-A834-0D6F1B532D08}" srcOrd="0" destOrd="0" presId="urn:diagrams.loki3.com/BracketList"/>
    <dgm:cxn modelId="{A611C0C3-C8DB-4B44-AAF1-32BA63E948ED}" srcId="{13880454-0F64-4841-82DD-13CAB1C94CC5}" destId="{2D29B2CC-A131-4828-B321-A1F70B69B64A}" srcOrd="0" destOrd="0" parTransId="{C18BCAE9-FDA8-44D3-B187-E3011929A66E}" sibTransId="{339BEA86-E20A-4A3D-8E69-7126314C1064}"/>
    <dgm:cxn modelId="{AF81C98C-2CC0-493A-A491-86291F74AC32}" type="presParOf" srcId="{C300EA9B-B4B0-427A-8A1B-49822BFD7AB9}" destId="{EDA2C5F4-ECD7-47CB-B943-38586E3C2746}" srcOrd="0" destOrd="0" presId="urn:diagrams.loki3.com/BracketList"/>
    <dgm:cxn modelId="{250DF101-7759-45C8-AC5D-E3D37603553E}" type="presParOf" srcId="{EDA2C5F4-ECD7-47CB-B943-38586E3C2746}" destId="{6D693BD2-D5E9-4B42-A834-0D6F1B532D08}" srcOrd="0" destOrd="0" presId="urn:diagrams.loki3.com/BracketList"/>
    <dgm:cxn modelId="{ADA3B378-9E0F-4FAB-A374-E3E1AB90717B}" type="presParOf" srcId="{EDA2C5F4-ECD7-47CB-B943-38586E3C2746}" destId="{2D9CD4E5-342E-48E6-93E0-82537CF04E0B}" srcOrd="1" destOrd="0" presId="urn:diagrams.loki3.com/BracketList"/>
    <dgm:cxn modelId="{D4412960-0D11-4736-BDB1-09E48B17131F}" type="presParOf" srcId="{EDA2C5F4-ECD7-47CB-B943-38586E3C2746}" destId="{039E9115-CFFE-4330-9495-E2CB0A70E695}" srcOrd="2" destOrd="0" presId="urn:diagrams.loki3.com/BracketList"/>
    <dgm:cxn modelId="{214E7D22-B203-442C-BF01-BDDBAFDE31EF}" type="presParOf" srcId="{EDA2C5F4-ECD7-47CB-B943-38586E3C2746}" destId="{C418376B-79BA-4B5D-B13F-B4DCCD85155E}" srcOrd="3" destOrd="0" presId="urn:diagrams.loki3.com/BracketLis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13880454-0F64-4841-82DD-13CAB1C94CC5}" type="doc">
      <dgm:prSet loTypeId="urn:diagrams.loki3.com/BracketList" loCatId="list" qsTypeId="urn:microsoft.com/office/officeart/2005/8/quickstyle/simple3" qsCatId="simple" csTypeId="urn:microsoft.com/office/officeart/2005/8/colors/colorful5" csCatId="colorful" phldr="1"/>
      <dgm:spPr/>
      <dgm:t>
        <a:bodyPr/>
        <a:lstStyle/>
        <a:p>
          <a:endParaRPr lang="en-US"/>
        </a:p>
      </dgm:t>
    </dgm:pt>
    <dgm:pt modelId="{401B9973-DD0D-438A-8E4D-7CE57F760980}">
      <dgm:prSet phldrT="[Text]"/>
      <dgm:spPr/>
      <dgm:t>
        <a:bodyPr/>
        <a:lstStyle/>
        <a:p>
          <a:r>
            <a:rPr lang="en-US" dirty="0">
              <a:solidFill>
                <a:schemeClr val="bg1"/>
              </a:solidFill>
            </a:rPr>
            <a:t>overall_stats</a:t>
          </a:r>
        </a:p>
      </dgm:t>
    </dgm:pt>
    <dgm:pt modelId="{45B2FE26-3EDE-4D14-9B5F-A0C660CC1E81}" type="parTrans" cxnId="{F46F3805-5624-43A7-B0FC-A1F5B92B5499}">
      <dgm:prSet/>
      <dgm:spPr/>
      <dgm:t>
        <a:bodyPr/>
        <a:lstStyle/>
        <a:p>
          <a:endParaRPr lang="en-US"/>
        </a:p>
      </dgm:t>
    </dgm:pt>
    <dgm:pt modelId="{BC77C98B-6B11-43EE-964F-B105233D7295}" type="sibTrans" cxnId="{F46F3805-5624-43A7-B0FC-A1F5B92B5499}">
      <dgm:prSet/>
      <dgm:spPr/>
      <dgm:t>
        <a:bodyPr/>
        <a:lstStyle/>
        <a:p>
          <a:endParaRPr lang="en-US"/>
        </a:p>
      </dgm:t>
    </dgm:pt>
    <dgm:pt modelId="{2D29B2CC-A131-4828-B321-A1F70B69B64A}">
      <dgm:prSet phldrT="[Text]"/>
      <dgm:spPr/>
      <dgm:t>
        <a:bodyPr/>
        <a:lstStyle/>
        <a:p>
          <a:r>
            <a:rPr lang="en-GB" dirty="0">
              <a:solidFill>
                <a:schemeClr val="accent2"/>
              </a:solidFill>
            </a:rPr>
            <a:t>CTE4</a:t>
          </a:r>
          <a:endParaRPr lang="en-US" dirty="0">
            <a:solidFill>
              <a:schemeClr val="accent2"/>
            </a:solidFill>
          </a:endParaRPr>
        </a:p>
      </dgm:t>
    </dgm:pt>
    <dgm:pt modelId="{339BEA86-E20A-4A3D-8E69-7126314C1064}" type="sibTrans" cxnId="{A611C0C3-C8DB-4B44-AAF1-32BA63E948ED}">
      <dgm:prSet/>
      <dgm:spPr/>
      <dgm:t>
        <a:bodyPr/>
        <a:lstStyle/>
        <a:p>
          <a:endParaRPr lang="en-US"/>
        </a:p>
      </dgm:t>
    </dgm:pt>
    <dgm:pt modelId="{C18BCAE9-FDA8-44D3-B187-E3011929A66E}" type="parTrans" cxnId="{A611C0C3-C8DB-4B44-AAF1-32BA63E948ED}">
      <dgm:prSet/>
      <dgm:spPr/>
      <dgm:t>
        <a:bodyPr/>
        <a:lstStyle/>
        <a:p>
          <a:endParaRPr lang="en-US"/>
        </a:p>
      </dgm:t>
    </dgm:pt>
    <dgm:pt modelId="{C300EA9B-B4B0-427A-8A1B-49822BFD7AB9}" type="pres">
      <dgm:prSet presAssocID="{13880454-0F64-4841-82DD-13CAB1C94CC5}" presName="Name0" presStyleCnt="0">
        <dgm:presLayoutVars>
          <dgm:dir/>
          <dgm:animLvl val="lvl"/>
          <dgm:resizeHandles val="exact"/>
        </dgm:presLayoutVars>
      </dgm:prSet>
      <dgm:spPr/>
    </dgm:pt>
    <dgm:pt modelId="{EDA2C5F4-ECD7-47CB-B943-38586E3C2746}" type="pres">
      <dgm:prSet presAssocID="{2D29B2CC-A131-4828-B321-A1F70B69B64A}" presName="linNode" presStyleCnt="0"/>
      <dgm:spPr/>
    </dgm:pt>
    <dgm:pt modelId="{6D693BD2-D5E9-4B42-A834-0D6F1B532D08}" type="pres">
      <dgm:prSet presAssocID="{2D29B2CC-A131-4828-B321-A1F70B69B64A}" presName="parTx" presStyleLbl="revTx" presStyleIdx="0" presStyleCnt="1">
        <dgm:presLayoutVars>
          <dgm:chMax val="1"/>
          <dgm:bulletEnabled val="1"/>
        </dgm:presLayoutVars>
      </dgm:prSet>
      <dgm:spPr/>
    </dgm:pt>
    <dgm:pt modelId="{2D9CD4E5-342E-48E6-93E0-82537CF04E0B}" type="pres">
      <dgm:prSet presAssocID="{2D29B2CC-A131-4828-B321-A1F70B69B64A}" presName="bracket" presStyleLbl="parChTrans1D1" presStyleIdx="0" presStyleCnt="1"/>
      <dgm:spPr/>
    </dgm:pt>
    <dgm:pt modelId="{039E9115-CFFE-4330-9495-E2CB0A70E695}" type="pres">
      <dgm:prSet presAssocID="{2D29B2CC-A131-4828-B321-A1F70B69B64A}" presName="spH" presStyleCnt="0"/>
      <dgm:spPr/>
    </dgm:pt>
    <dgm:pt modelId="{C418376B-79BA-4B5D-B13F-B4DCCD85155E}" type="pres">
      <dgm:prSet presAssocID="{2D29B2CC-A131-4828-B321-A1F70B69B64A}" presName="desTx" presStyleLbl="node1" presStyleIdx="0" presStyleCnt="1">
        <dgm:presLayoutVars>
          <dgm:bulletEnabled val="1"/>
        </dgm:presLayoutVars>
      </dgm:prSet>
      <dgm:spPr/>
    </dgm:pt>
  </dgm:ptLst>
  <dgm:cxnLst>
    <dgm:cxn modelId="{F46F3805-5624-43A7-B0FC-A1F5B92B5499}" srcId="{2D29B2CC-A131-4828-B321-A1F70B69B64A}" destId="{401B9973-DD0D-438A-8E4D-7CE57F760980}" srcOrd="0" destOrd="0" parTransId="{45B2FE26-3EDE-4D14-9B5F-A0C660CC1E81}" sibTransId="{BC77C98B-6B11-43EE-964F-B105233D7295}"/>
    <dgm:cxn modelId="{0B003407-8774-4552-BEDE-9D9B7F8A2A80}" type="presOf" srcId="{13880454-0F64-4841-82DD-13CAB1C94CC5}" destId="{C300EA9B-B4B0-427A-8A1B-49822BFD7AB9}" srcOrd="0" destOrd="0" presId="urn:diagrams.loki3.com/BracketList"/>
    <dgm:cxn modelId="{7E46C67D-9EAB-4300-A149-42347CFA1DDD}" type="presOf" srcId="{401B9973-DD0D-438A-8E4D-7CE57F760980}" destId="{C418376B-79BA-4B5D-B13F-B4DCCD85155E}" srcOrd="0" destOrd="0" presId="urn:diagrams.loki3.com/BracketList"/>
    <dgm:cxn modelId="{AA5C11B3-1350-42A1-9A9E-9A49B8DB48CC}" type="presOf" srcId="{2D29B2CC-A131-4828-B321-A1F70B69B64A}" destId="{6D693BD2-D5E9-4B42-A834-0D6F1B532D08}" srcOrd="0" destOrd="0" presId="urn:diagrams.loki3.com/BracketList"/>
    <dgm:cxn modelId="{A611C0C3-C8DB-4B44-AAF1-32BA63E948ED}" srcId="{13880454-0F64-4841-82DD-13CAB1C94CC5}" destId="{2D29B2CC-A131-4828-B321-A1F70B69B64A}" srcOrd="0" destOrd="0" parTransId="{C18BCAE9-FDA8-44D3-B187-E3011929A66E}" sibTransId="{339BEA86-E20A-4A3D-8E69-7126314C1064}"/>
    <dgm:cxn modelId="{AF81C98C-2CC0-493A-A491-86291F74AC32}" type="presParOf" srcId="{C300EA9B-B4B0-427A-8A1B-49822BFD7AB9}" destId="{EDA2C5F4-ECD7-47CB-B943-38586E3C2746}" srcOrd="0" destOrd="0" presId="urn:diagrams.loki3.com/BracketList"/>
    <dgm:cxn modelId="{250DF101-7759-45C8-AC5D-E3D37603553E}" type="presParOf" srcId="{EDA2C5F4-ECD7-47CB-B943-38586E3C2746}" destId="{6D693BD2-D5E9-4B42-A834-0D6F1B532D08}" srcOrd="0" destOrd="0" presId="urn:diagrams.loki3.com/BracketList"/>
    <dgm:cxn modelId="{ADA3B378-9E0F-4FAB-A374-E3E1AB90717B}" type="presParOf" srcId="{EDA2C5F4-ECD7-47CB-B943-38586E3C2746}" destId="{2D9CD4E5-342E-48E6-93E0-82537CF04E0B}" srcOrd="1" destOrd="0" presId="urn:diagrams.loki3.com/BracketList"/>
    <dgm:cxn modelId="{D4412960-0D11-4736-BDB1-09E48B17131F}" type="presParOf" srcId="{EDA2C5F4-ECD7-47CB-B943-38586E3C2746}" destId="{039E9115-CFFE-4330-9495-E2CB0A70E695}" srcOrd="2" destOrd="0" presId="urn:diagrams.loki3.com/BracketList"/>
    <dgm:cxn modelId="{214E7D22-B203-442C-BF01-BDDBAFDE31EF}" type="presParOf" srcId="{EDA2C5F4-ECD7-47CB-B943-38586E3C2746}" destId="{C418376B-79BA-4B5D-B13F-B4DCCD85155E}" srcOrd="3" destOrd="0" presId="urn:diagrams.loki3.com/BracketList"/>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13880454-0F64-4841-82DD-13CAB1C94CC5}" type="doc">
      <dgm:prSet loTypeId="urn:diagrams.loki3.com/BracketList" loCatId="list" qsTypeId="urn:microsoft.com/office/officeart/2005/8/quickstyle/simple3" qsCatId="simple" csTypeId="urn:microsoft.com/office/officeart/2005/8/colors/colorful5" csCatId="colorful" phldr="1"/>
      <dgm:spPr/>
      <dgm:t>
        <a:bodyPr/>
        <a:lstStyle/>
        <a:p>
          <a:endParaRPr lang="en-US"/>
        </a:p>
      </dgm:t>
    </dgm:pt>
    <dgm:pt modelId="{401B9973-DD0D-438A-8E4D-7CE57F760980}">
      <dgm:prSet phldrT="[Text]"/>
      <dgm:spPr/>
      <dgm:t>
        <a:bodyPr/>
        <a:lstStyle/>
        <a:p>
          <a:r>
            <a:rPr lang="en-US" dirty="0">
              <a:solidFill>
                <a:schemeClr val="bg1"/>
              </a:solidFill>
            </a:rPr>
            <a:t>final_stats</a:t>
          </a:r>
        </a:p>
      </dgm:t>
    </dgm:pt>
    <dgm:pt modelId="{45B2FE26-3EDE-4D14-9B5F-A0C660CC1E81}" type="parTrans" cxnId="{F46F3805-5624-43A7-B0FC-A1F5B92B5499}">
      <dgm:prSet/>
      <dgm:spPr/>
      <dgm:t>
        <a:bodyPr/>
        <a:lstStyle/>
        <a:p>
          <a:endParaRPr lang="en-US"/>
        </a:p>
      </dgm:t>
    </dgm:pt>
    <dgm:pt modelId="{BC77C98B-6B11-43EE-964F-B105233D7295}" type="sibTrans" cxnId="{F46F3805-5624-43A7-B0FC-A1F5B92B5499}">
      <dgm:prSet/>
      <dgm:spPr/>
      <dgm:t>
        <a:bodyPr/>
        <a:lstStyle/>
        <a:p>
          <a:endParaRPr lang="en-US"/>
        </a:p>
      </dgm:t>
    </dgm:pt>
    <dgm:pt modelId="{2D29B2CC-A131-4828-B321-A1F70B69B64A}">
      <dgm:prSet phldrT="[Text]"/>
      <dgm:spPr/>
      <dgm:t>
        <a:bodyPr/>
        <a:lstStyle/>
        <a:p>
          <a:r>
            <a:rPr lang="en-GB" dirty="0">
              <a:solidFill>
                <a:schemeClr val="accent2"/>
              </a:solidFill>
            </a:rPr>
            <a:t>CTE5</a:t>
          </a:r>
          <a:endParaRPr lang="en-US" dirty="0">
            <a:solidFill>
              <a:schemeClr val="accent2"/>
            </a:solidFill>
          </a:endParaRPr>
        </a:p>
      </dgm:t>
    </dgm:pt>
    <dgm:pt modelId="{339BEA86-E20A-4A3D-8E69-7126314C1064}" type="sibTrans" cxnId="{A611C0C3-C8DB-4B44-AAF1-32BA63E948ED}">
      <dgm:prSet/>
      <dgm:spPr/>
      <dgm:t>
        <a:bodyPr/>
        <a:lstStyle/>
        <a:p>
          <a:endParaRPr lang="en-US"/>
        </a:p>
      </dgm:t>
    </dgm:pt>
    <dgm:pt modelId="{C18BCAE9-FDA8-44D3-B187-E3011929A66E}" type="parTrans" cxnId="{A611C0C3-C8DB-4B44-AAF1-32BA63E948ED}">
      <dgm:prSet/>
      <dgm:spPr/>
      <dgm:t>
        <a:bodyPr/>
        <a:lstStyle/>
        <a:p>
          <a:endParaRPr lang="en-US"/>
        </a:p>
      </dgm:t>
    </dgm:pt>
    <dgm:pt modelId="{C300EA9B-B4B0-427A-8A1B-49822BFD7AB9}" type="pres">
      <dgm:prSet presAssocID="{13880454-0F64-4841-82DD-13CAB1C94CC5}" presName="Name0" presStyleCnt="0">
        <dgm:presLayoutVars>
          <dgm:dir/>
          <dgm:animLvl val="lvl"/>
          <dgm:resizeHandles val="exact"/>
        </dgm:presLayoutVars>
      </dgm:prSet>
      <dgm:spPr/>
    </dgm:pt>
    <dgm:pt modelId="{EDA2C5F4-ECD7-47CB-B943-38586E3C2746}" type="pres">
      <dgm:prSet presAssocID="{2D29B2CC-A131-4828-B321-A1F70B69B64A}" presName="linNode" presStyleCnt="0"/>
      <dgm:spPr/>
    </dgm:pt>
    <dgm:pt modelId="{6D693BD2-D5E9-4B42-A834-0D6F1B532D08}" type="pres">
      <dgm:prSet presAssocID="{2D29B2CC-A131-4828-B321-A1F70B69B64A}" presName="parTx" presStyleLbl="revTx" presStyleIdx="0" presStyleCnt="1">
        <dgm:presLayoutVars>
          <dgm:chMax val="1"/>
          <dgm:bulletEnabled val="1"/>
        </dgm:presLayoutVars>
      </dgm:prSet>
      <dgm:spPr/>
    </dgm:pt>
    <dgm:pt modelId="{2D9CD4E5-342E-48E6-93E0-82537CF04E0B}" type="pres">
      <dgm:prSet presAssocID="{2D29B2CC-A131-4828-B321-A1F70B69B64A}" presName="bracket" presStyleLbl="parChTrans1D1" presStyleIdx="0" presStyleCnt="1"/>
      <dgm:spPr/>
    </dgm:pt>
    <dgm:pt modelId="{039E9115-CFFE-4330-9495-E2CB0A70E695}" type="pres">
      <dgm:prSet presAssocID="{2D29B2CC-A131-4828-B321-A1F70B69B64A}" presName="spH" presStyleCnt="0"/>
      <dgm:spPr/>
    </dgm:pt>
    <dgm:pt modelId="{C418376B-79BA-4B5D-B13F-B4DCCD85155E}" type="pres">
      <dgm:prSet presAssocID="{2D29B2CC-A131-4828-B321-A1F70B69B64A}" presName="desTx" presStyleLbl="node1" presStyleIdx="0" presStyleCnt="1">
        <dgm:presLayoutVars>
          <dgm:bulletEnabled val="1"/>
        </dgm:presLayoutVars>
      </dgm:prSet>
      <dgm:spPr/>
    </dgm:pt>
  </dgm:ptLst>
  <dgm:cxnLst>
    <dgm:cxn modelId="{F46F3805-5624-43A7-B0FC-A1F5B92B5499}" srcId="{2D29B2CC-A131-4828-B321-A1F70B69B64A}" destId="{401B9973-DD0D-438A-8E4D-7CE57F760980}" srcOrd="0" destOrd="0" parTransId="{45B2FE26-3EDE-4D14-9B5F-A0C660CC1E81}" sibTransId="{BC77C98B-6B11-43EE-964F-B105233D7295}"/>
    <dgm:cxn modelId="{0B003407-8774-4552-BEDE-9D9B7F8A2A80}" type="presOf" srcId="{13880454-0F64-4841-82DD-13CAB1C94CC5}" destId="{C300EA9B-B4B0-427A-8A1B-49822BFD7AB9}" srcOrd="0" destOrd="0" presId="urn:diagrams.loki3.com/BracketList"/>
    <dgm:cxn modelId="{7E46C67D-9EAB-4300-A149-42347CFA1DDD}" type="presOf" srcId="{401B9973-DD0D-438A-8E4D-7CE57F760980}" destId="{C418376B-79BA-4B5D-B13F-B4DCCD85155E}" srcOrd="0" destOrd="0" presId="urn:diagrams.loki3.com/BracketList"/>
    <dgm:cxn modelId="{AA5C11B3-1350-42A1-9A9E-9A49B8DB48CC}" type="presOf" srcId="{2D29B2CC-A131-4828-B321-A1F70B69B64A}" destId="{6D693BD2-D5E9-4B42-A834-0D6F1B532D08}" srcOrd="0" destOrd="0" presId="urn:diagrams.loki3.com/BracketList"/>
    <dgm:cxn modelId="{A611C0C3-C8DB-4B44-AAF1-32BA63E948ED}" srcId="{13880454-0F64-4841-82DD-13CAB1C94CC5}" destId="{2D29B2CC-A131-4828-B321-A1F70B69B64A}" srcOrd="0" destOrd="0" parTransId="{C18BCAE9-FDA8-44D3-B187-E3011929A66E}" sibTransId="{339BEA86-E20A-4A3D-8E69-7126314C1064}"/>
    <dgm:cxn modelId="{AF81C98C-2CC0-493A-A491-86291F74AC32}" type="presParOf" srcId="{C300EA9B-B4B0-427A-8A1B-49822BFD7AB9}" destId="{EDA2C5F4-ECD7-47CB-B943-38586E3C2746}" srcOrd="0" destOrd="0" presId="urn:diagrams.loki3.com/BracketList"/>
    <dgm:cxn modelId="{250DF101-7759-45C8-AC5D-E3D37603553E}" type="presParOf" srcId="{EDA2C5F4-ECD7-47CB-B943-38586E3C2746}" destId="{6D693BD2-D5E9-4B42-A834-0D6F1B532D08}" srcOrd="0" destOrd="0" presId="urn:diagrams.loki3.com/BracketList"/>
    <dgm:cxn modelId="{ADA3B378-9E0F-4FAB-A374-E3E1AB90717B}" type="presParOf" srcId="{EDA2C5F4-ECD7-47CB-B943-38586E3C2746}" destId="{2D9CD4E5-342E-48E6-93E0-82537CF04E0B}" srcOrd="1" destOrd="0" presId="urn:diagrams.loki3.com/BracketList"/>
    <dgm:cxn modelId="{D4412960-0D11-4736-BDB1-09E48B17131F}" type="presParOf" srcId="{EDA2C5F4-ECD7-47CB-B943-38586E3C2746}" destId="{039E9115-CFFE-4330-9495-E2CB0A70E695}" srcOrd="2" destOrd="0" presId="urn:diagrams.loki3.com/BracketList"/>
    <dgm:cxn modelId="{214E7D22-B203-442C-BF01-BDDBAFDE31EF}" type="presParOf" srcId="{EDA2C5F4-ECD7-47CB-B943-38586E3C2746}" destId="{C418376B-79BA-4B5D-B13F-B4DCCD85155E}" srcOrd="3" destOrd="0" presId="urn:diagrams.loki3.com/BracketLis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13880454-0F64-4841-82DD-13CAB1C94CC5}" type="doc">
      <dgm:prSet loTypeId="urn:diagrams.loki3.com/BracketList" loCatId="list" qsTypeId="urn:microsoft.com/office/officeart/2005/8/quickstyle/simple3" qsCatId="simple" csTypeId="urn:microsoft.com/office/officeart/2005/8/colors/colorful5" csCatId="colorful" phldr="1"/>
      <dgm:spPr/>
      <dgm:t>
        <a:bodyPr/>
        <a:lstStyle/>
        <a:p>
          <a:endParaRPr lang="en-US"/>
        </a:p>
      </dgm:t>
    </dgm:pt>
    <dgm:pt modelId="{401B9973-DD0D-438A-8E4D-7CE57F760980}">
      <dgm:prSet phldrT="[Text]"/>
      <dgm:spPr/>
      <dgm:t>
        <a:bodyPr/>
        <a:lstStyle/>
        <a:p>
          <a:r>
            <a:rPr lang="en-GB" dirty="0">
              <a:solidFill>
                <a:schemeClr val="bg1"/>
              </a:solidFill>
            </a:rPr>
            <a:t>Yearly_stats</a:t>
          </a:r>
          <a:endParaRPr lang="en-US" dirty="0">
            <a:solidFill>
              <a:schemeClr val="bg1"/>
            </a:solidFill>
          </a:endParaRPr>
        </a:p>
      </dgm:t>
    </dgm:pt>
    <dgm:pt modelId="{45B2FE26-3EDE-4D14-9B5F-A0C660CC1E81}" type="parTrans" cxnId="{F46F3805-5624-43A7-B0FC-A1F5B92B5499}">
      <dgm:prSet/>
      <dgm:spPr/>
      <dgm:t>
        <a:bodyPr/>
        <a:lstStyle/>
        <a:p>
          <a:endParaRPr lang="en-US"/>
        </a:p>
      </dgm:t>
    </dgm:pt>
    <dgm:pt modelId="{BC77C98B-6B11-43EE-964F-B105233D7295}" type="sibTrans" cxnId="{F46F3805-5624-43A7-B0FC-A1F5B92B5499}">
      <dgm:prSet/>
      <dgm:spPr/>
      <dgm:t>
        <a:bodyPr/>
        <a:lstStyle/>
        <a:p>
          <a:endParaRPr lang="en-US"/>
        </a:p>
      </dgm:t>
    </dgm:pt>
    <dgm:pt modelId="{2D29B2CC-A131-4828-B321-A1F70B69B64A}">
      <dgm:prSet phldrT="[Text]"/>
      <dgm:spPr/>
      <dgm:t>
        <a:bodyPr/>
        <a:lstStyle/>
        <a:p>
          <a:r>
            <a:rPr lang="en-GB" dirty="0">
              <a:solidFill>
                <a:schemeClr val="accent2"/>
              </a:solidFill>
            </a:rPr>
            <a:t>CTE1</a:t>
          </a:r>
          <a:endParaRPr lang="en-US" dirty="0">
            <a:solidFill>
              <a:schemeClr val="accent2"/>
            </a:solidFill>
          </a:endParaRPr>
        </a:p>
      </dgm:t>
    </dgm:pt>
    <dgm:pt modelId="{339BEA86-E20A-4A3D-8E69-7126314C1064}" type="sibTrans" cxnId="{A611C0C3-C8DB-4B44-AAF1-32BA63E948ED}">
      <dgm:prSet/>
      <dgm:spPr/>
      <dgm:t>
        <a:bodyPr/>
        <a:lstStyle/>
        <a:p>
          <a:endParaRPr lang="en-US"/>
        </a:p>
      </dgm:t>
    </dgm:pt>
    <dgm:pt modelId="{C18BCAE9-FDA8-44D3-B187-E3011929A66E}" type="parTrans" cxnId="{A611C0C3-C8DB-4B44-AAF1-32BA63E948ED}">
      <dgm:prSet/>
      <dgm:spPr/>
      <dgm:t>
        <a:bodyPr/>
        <a:lstStyle/>
        <a:p>
          <a:endParaRPr lang="en-US"/>
        </a:p>
      </dgm:t>
    </dgm:pt>
    <dgm:pt modelId="{C300EA9B-B4B0-427A-8A1B-49822BFD7AB9}" type="pres">
      <dgm:prSet presAssocID="{13880454-0F64-4841-82DD-13CAB1C94CC5}" presName="Name0" presStyleCnt="0">
        <dgm:presLayoutVars>
          <dgm:dir/>
          <dgm:animLvl val="lvl"/>
          <dgm:resizeHandles val="exact"/>
        </dgm:presLayoutVars>
      </dgm:prSet>
      <dgm:spPr/>
    </dgm:pt>
    <dgm:pt modelId="{EDA2C5F4-ECD7-47CB-B943-38586E3C2746}" type="pres">
      <dgm:prSet presAssocID="{2D29B2CC-A131-4828-B321-A1F70B69B64A}" presName="linNode" presStyleCnt="0"/>
      <dgm:spPr/>
    </dgm:pt>
    <dgm:pt modelId="{6D693BD2-D5E9-4B42-A834-0D6F1B532D08}" type="pres">
      <dgm:prSet presAssocID="{2D29B2CC-A131-4828-B321-A1F70B69B64A}" presName="parTx" presStyleLbl="revTx" presStyleIdx="0" presStyleCnt="1">
        <dgm:presLayoutVars>
          <dgm:chMax val="1"/>
          <dgm:bulletEnabled val="1"/>
        </dgm:presLayoutVars>
      </dgm:prSet>
      <dgm:spPr/>
    </dgm:pt>
    <dgm:pt modelId="{2D9CD4E5-342E-48E6-93E0-82537CF04E0B}" type="pres">
      <dgm:prSet presAssocID="{2D29B2CC-A131-4828-B321-A1F70B69B64A}" presName="bracket" presStyleLbl="parChTrans1D1" presStyleIdx="0" presStyleCnt="1"/>
      <dgm:spPr/>
    </dgm:pt>
    <dgm:pt modelId="{039E9115-CFFE-4330-9495-E2CB0A70E695}" type="pres">
      <dgm:prSet presAssocID="{2D29B2CC-A131-4828-B321-A1F70B69B64A}" presName="spH" presStyleCnt="0"/>
      <dgm:spPr/>
    </dgm:pt>
    <dgm:pt modelId="{C418376B-79BA-4B5D-B13F-B4DCCD85155E}" type="pres">
      <dgm:prSet presAssocID="{2D29B2CC-A131-4828-B321-A1F70B69B64A}" presName="desTx" presStyleLbl="node1" presStyleIdx="0" presStyleCnt="1">
        <dgm:presLayoutVars>
          <dgm:bulletEnabled val="1"/>
        </dgm:presLayoutVars>
      </dgm:prSet>
      <dgm:spPr/>
    </dgm:pt>
  </dgm:ptLst>
  <dgm:cxnLst>
    <dgm:cxn modelId="{F46F3805-5624-43A7-B0FC-A1F5B92B5499}" srcId="{2D29B2CC-A131-4828-B321-A1F70B69B64A}" destId="{401B9973-DD0D-438A-8E4D-7CE57F760980}" srcOrd="0" destOrd="0" parTransId="{45B2FE26-3EDE-4D14-9B5F-A0C660CC1E81}" sibTransId="{BC77C98B-6B11-43EE-964F-B105233D7295}"/>
    <dgm:cxn modelId="{0B003407-8774-4552-BEDE-9D9B7F8A2A80}" type="presOf" srcId="{13880454-0F64-4841-82DD-13CAB1C94CC5}" destId="{C300EA9B-B4B0-427A-8A1B-49822BFD7AB9}" srcOrd="0" destOrd="0" presId="urn:diagrams.loki3.com/BracketList"/>
    <dgm:cxn modelId="{7E46C67D-9EAB-4300-A149-42347CFA1DDD}" type="presOf" srcId="{401B9973-DD0D-438A-8E4D-7CE57F760980}" destId="{C418376B-79BA-4B5D-B13F-B4DCCD85155E}" srcOrd="0" destOrd="0" presId="urn:diagrams.loki3.com/BracketList"/>
    <dgm:cxn modelId="{AA5C11B3-1350-42A1-9A9E-9A49B8DB48CC}" type="presOf" srcId="{2D29B2CC-A131-4828-B321-A1F70B69B64A}" destId="{6D693BD2-D5E9-4B42-A834-0D6F1B532D08}" srcOrd="0" destOrd="0" presId="urn:diagrams.loki3.com/BracketList"/>
    <dgm:cxn modelId="{A611C0C3-C8DB-4B44-AAF1-32BA63E948ED}" srcId="{13880454-0F64-4841-82DD-13CAB1C94CC5}" destId="{2D29B2CC-A131-4828-B321-A1F70B69B64A}" srcOrd="0" destOrd="0" parTransId="{C18BCAE9-FDA8-44D3-B187-E3011929A66E}" sibTransId="{339BEA86-E20A-4A3D-8E69-7126314C1064}"/>
    <dgm:cxn modelId="{AF81C98C-2CC0-493A-A491-86291F74AC32}" type="presParOf" srcId="{C300EA9B-B4B0-427A-8A1B-49822BFD7AB9}" destId="{EDA2C5F4-ECD7-47CB-B943-38586E3C2746}" srcOrd="0" destOrd="0" presId="urn:diagrams.loki3.com/BracketList"/>
    <dgm:cxn modelId="{250DF101-7759-45C8-AC5D-E3D37603553E}" type="presParOf" srcId="{EDA2C5F4-ECD7-47CB-B943-38586E3C2746}" destId="{6D693BD2-D5E9-4B42-A834-0D6F1B532D08}" srcOrd="0" destOrd="0" presId="urn:diagrams.loki3.com/BracketList"/>
    <dgm:cxn modelId="{ADA3B378-9E0F-4FAB-A374-E3E1AB90717B}" type="presParOf" srcId="{EDA2C5F4-ECD7-47CB-B943-38586E3C2746}" destId="{2D9CD4E5-342E-48E6-93E0-82537CF04E0B}" srcOrd="1" destOrd="0" presId="urn:diagrams.loki3.com/BracketList"/>
    <dgm:cxn modelId="{D4412960-0D11-4736-BDB1-09E48B17131F}" type="presParOf" srcId="{EDA2C5F4-ECD7-47CB-B943-38586E3C2746}" destId="{039E9115-CFFE-4330-9495-E2CB0A70E695}" srcOrd="2" destOrd="0" presId="urn:diagrams.loki3.com/BracketList"/>
    <dgm:cxn modelId="{214E7D22-B203-442C-BF01-BDDBAFDE31EF}" type="presParOf" srcId="{EDA2C5F4-ECD7-47CB-B943-38586E3C2746}" destId="{C418376B-79BA-4B5D-B13F-B4DCCD85155E}" srcOrd="3" destOrd="0" presId="urn:diagrams.loki3.com/Bracket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13880454-0F64-4841-82DD-13CAB1C94CC5}" type="doc">
      <dgm:prSet loTypeId="urn:diagrams.loki3.com/BracketList" loCatId="list" qsTypeId="urn:microsoft.com/office/officeart/2005/8/quickstyle/simple3" qsCatId="simple" csTypeId="urn:microsoft.com/office/officeart/2005/8/colors/colorful5" csCatId="colorful" phldr="1"/>
      <dgm:spPr/>
      <dgm:t>
        <a:bodyPr/>
        <a:lstStyle/>
        <a:p>
          <a:endParaRPr lang="en-US"/>
        </a:p>
      </dgm:t>
    </dgm:pt>
    <dgm:pt modelId="{401B9973-DD0D-438A-8E4D-7CE57F760980}">
      <dgm:prSet phldrT="[Text]"/>
      <dgm:spPr/>
      <dgm:t>
        <a:bodyPr/>
        <a:lstStyle/>
        <a:p>
          <a:r>
            <a:rPr lang="en-GB" dirty="0">
              <a:solidFill>
                <a:schemeClr val="bg1"/>
              </a:solidFill>
            </a:rPr>
            <a:t>Yearly_balls_bowled</a:t>
          </a:r>
          <a:endParaRPr lang="en-US" dirty="0">
            <a:solidFill>
              <a:schemeClr val="bg1"/>
            </a:solidFill>
          </a:endParaRPr>
        </a:p>
      </dgm:t>
    </dgm:pt>
    <dgm:pt modelId="{45B2FE26-3EDE-4D14-9B5F-A0C660CC1E81}" type="parTrans" cxnId="{F46F3805-5624-43A7-B0FC-A1F5B92B5499}">
      <dgm:prSet/>
      <dgm:spPr/>
      <dgm:t>
        <a:bodyPr/>
        <a:lstStyle/>
        <a:p>
          <a:endParaRPr lang="en-US"/>
        </a:p>
      </dgm:t>
    </dgm:pt>
    <dgm:pt modelId="{BC77C98B-6B11-43EE-964F-B105233D7295}" type="sibTrans" cxnId="{F46F3805-5624-43A7-B0FC-A1F5B92B5499}">
      <dgm:prSet/>
      <dgm:spPr/>
      <dgm:t>
        <a:bodyPr/>
        <a:lstStyle/>
        <a:p>
          <a:endParaRPr lang="en-US"/>
        </a:p>
      </dgm:t>
    </dgm:pt>
    <dgm:pt modelId="{2D29B2CC-A131-4828-B321-A1F70B69B64A}">
      <dgm:prSet phldrT="[Text]"/>
      <dgm:spPr/>
      <dgm:t>
        <a:bodyPr/>
        <a:lstStyle/>
        <a:p>
          <a:r>
            <a:rPr lang="en-GB" dirty="0">
              <a:solidFill>
                <a:schemeClr val="accent2"/>
              </a:solidFill>
            </a:rPr>
            <a:t>CTE2</a:t>
          </a:r>
          <a:endParaRPr lang="en-US" dirty="0">
            <a:solidFill>
              <a:schemeClr val="accent2"/>
            </a:solidFill>
          </a:endParaRPr>
        </a:p>
      </dgm:t>
    </dgm:pt>
    <dgm:pt modelId="{339BEA86-E20A-4A3D-8E69-7126314C1064}" type="sibTrans" cxnId="{A611C0C3-C8DB-4B44-AAF1-32BA63E948ED}">
      <dgm:prSet/>
      <dgm:spPr/>
      <dgm:t>
        <a:bodyPr/>
        <a:lstStyle/>
        <a:p>
          <a:endParaRPr lang="en-US"/>
        </a:p>
      </dgm:t>
    </dgm:pt>
    <dgm:pt modelId="{C18BCAE9-FDA8-44D3-B187-E3011929A66E}" type="parTrans" cxnId="{A611C0C3-C8DB-4B44-AAF1-32BA63E948ED}">
      <dgm:prSet/>
      <dgm:spPr/>
      <dgm:t>
        <a:bodyPr/>
        <a:lstStyle/>
        <a:p>
          <a:endParaRPr lang="en-US"/>
        </a:p>
      </dgm:t>
    </dgm:pt>
    <dgm:pt modelId="{C300EA9B-B4B0-427A-8A1B-49822BFD7AB9}" type="pres">
      <dgm:prSet presAssocID="{13880454-0F64-4841-82DD-13CAB1C94CC5}" presName="Name0" presStyleCnt="0">
        <dgm:presLayoutVars>
          <dgm:dir/>
          <dgm:animLvl val="lvl"/>
          <dgm:resizeHandles val="exact"/>
        </dgm:presLayoutVars>
      </dgm:prSet>
      <dgm:spPr/>
    </dgm:pt>
    <dgm:pt modelId="{EDA2C5F4-ECD7-47CB-B943-38586E3C2746}" type="pres">
      <dgm:prSet presAssocID="{2D29B2CC-A131-4828-B321-A1F70B69B64A}" presName="linNode" presStyleCnt="0"/>
      <dgm:spPr/>
    </dgm:pt>
    <dgm:pt modelId="{6D693BD2-D5E9-4B42-A834-0D6F1B532D08}" type="pres">
      <dgm:prSet presAssocID="{2D29B2CC-A131-4828-B321-A1F70B69B64A}" presName="parTx" presStyleLbl="revTx" presStyleIdx="0" presStyleCnt="1">
        <dgm:presLayoutVars>
          <dgm:chMax val="1"/>
          <dgm:bulletEnabled val="1"/>
        </dgm:presLayoutVars>
      </dgm:prSet>
      <dgm:spPr/>
    </dgm:pt>
    <dgm:pt modelId="{2D9CD4E5-342E-48E6-93E0-82537CF04E0B}" type="pres">
      <dgm:prSet presAssocID="{2D29B2CC-A131-4828-B321-A1F70B69B64A}" presName="bracket" presStyleLbl="parChTrans1D1" presStyleIdx="0" presStyleCnt="1"/>
      <dgm:spPr/>
    </dgm:pt>
    <dgm:pt modelId="{039E9115-CFFE-4330-9495-E2CB0A70E695}" type="pres">
      <dgm:prSet presAssocID="{2D29B2CC-A131-4828-B321-A1F70B69B64A}" presName="spH" presStyleCnt="0"/>
      <dgm:spPr/>
    </dgm:pt>
    <dgm:pt modelId="{C418376B-79BA-4B5D-B13F-B4DCCD85155E}" type="pres">
      <dgm:prSet presAssocID="{2D29B2CC-A131-4828-B321-A1F70B69B64A}" presName="desTx" presStyleLbl="node1" presStyleIdx="0" presStyleCnt="1">
        <dgm:presLayoutVars>
          <dgm:bulletEnabled val="1"/>
        </dgm:presLayoutVars>
      </dgm:prSet>
      <dgm:spPr/>
    </dgm:pt>
  </dgm:ptLst>
  <dgm:cxnLst>
    <dgm:cxn modelId="{F46F3805-5624-43A7-B0FC-A1F5B92B5499}" srcId="{2D29B2CC-A131-4828-B321-A1F70B69B64A}" destId="{401B9973-DD0D-438A-8E4D-7CE57F760980}" srcOrd="0" destOrd="0" parTransId="{45B2FE26-3EDE-4D14-9B5F-A0C660CC1E81}" sibTransId="{BC77C98B-6B11-43EE-964F-B105233D7295}"/>
    <dgm:cxn modelId="{0B003407-8774-4552-BEDE-9D9B7F8A2A80}" type="presOf" srcId="{13880454-0F64-4841-82DD-13CAB1C94CC5}" destId="{C300EA9B-B4B0-427A-8A1B-49822BFD7AB9}" srcOrd="0" destOrd="0" presId="urn:diagrams.loki3.com/BracketList"/>
    <dgm:cxn modelId="{7E46C67D-9EAB-4300-A149-42347CFA1DDD}" type="presOf" srcId="{401B9973-DD0D-438A-8E4D-7CE57F760980}" destId="{C418376B-79BA-4B5D-B13F-B4DCCD85155E}" srcOrd="0" destOrd="0" presId="urn:diagrams.loki3.com/BracketList"/>
    <dgm:cxn modelId="{AA5C11B3-1350-42A1-9A9E-9A49B8DB48CC}" type="presOf" srcId="{2D29B2CC-A131-4828-B321-A1F70B69B64A}" destId="{6D693BD2-D5E9-4B42-A834-0D6F1B532D08}" srcOrd="0" destOrd="0" presId="urn:diagrams.loki3.com/BracketList"/>
    <dgm:cxn modelId="{A611C0C3-C8DB-4B44-AAF1-32BA63E948ED}" srcId="{13880454-0F64-4841-82DD-13CAB1C94CC5}" destId="{2D29B2CC-A131-4828-B321-A1F70B69B64A}" srcOrd="0" destOrd="0" parTransId="{C18BCAE9-FDA8-44D3-B187-E3011929A66E}" sibTransId="{339BEA86-E20A-4A3D-8E69-7126314C1064}"/>
    <dgm:cxn modelId="{AF81C98C-2CC0-493A-A491-86291F74AC32}" type="presParOf" srcId="{C300EA9B-B4B0-427A-8A1B-49822BFD7AB9}" destId="{EDA2C5F4-ECD7-47CB-B943-38586E3C2746}" srcOrd="0" destOrd="0" presId="urn:diagrams.loki3.com/BracketList"/>
    <dgm:cxn modelId="{250DF101-7759-45C8-AC5D-E3D37603553E}" type="presParOf" srcId="{EDA2C5F4-ECD7-47CB-B943-38586E3C2746}" destId="{6D693BD2-D5E9-4B42-A834-0D6F1B532D08}" srcOrd="0" destOrd="0" presId="urn:diagrams.loki3.com/BracketList"/>
    <dgm:cxn modelId="{ADA3B378-9E0F-4FAB-A374-E3E1AB90717B}" type="presParOf" srcId="{EDA2C5F4-ECD7-47CB-B943-38586E3C2746}" destId="{2D9CD4E5-342E-48E6-93E0-82537CF04E0B}" srcOrd="1" destOrd="0" presId="urn:diagrams.loki3.com/BracketList"/>
    <dgm:cxn modelId="{D4412960-0D11-4736-BDB1-09E48B17131F}" type="presParOf" srcId="{EDA2C5F4-ECD7-47CB-B943-38586E3C2746}" destId="{039E9115-CFFE-4330-9495-E2CB0A70E695}" srcOrd="2" destOrd="0" presId="urn:diagrams.loki3.com/BracketList"/>
    <dgm:cxn modelId="{214E7D22-B203-442C-BF01-BDDBAFDE31EF}" type="presParOf" srcId="{EDA2C5F4-ECD7-47CB-B943-38586E3C2746}" destId="{C418376B-79BA-4B5D-B13F-B4DCCD85155E}" srcOrd="3" destOrd="0" presId="urn:diagrams.loki3.com/BracketLis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13880454-0F64-4841-82DD-13CAB1C94CC5}" type="doc">
      <dgm:prSet loTypeId="urn:diagrams.loki3.com/BracketList" loCatId="list" qsTypeId="urn:microsoft.com/office/officeart/2005/8/quickstyle/simple3" qsCatId="simple" csTypeId="urn:microsoft.com/office/officeart/2005/8/colors/colorful5" csCatId="colorful" phldr="1"/>
      <dgm:spPr/>
      <dgm:t>
        <a:bodyPr/>
        <a:lstStyle/>
        <a:p>
          <a:endParaRPr lang="en-US"/>
        </a:p>
      </dgm:t>
    </dgm:pt>
    <dgm:pt modelId="{401B9973-DD0D-438A-8E4D-7CE57F760980}">
      <dgm:prSet phldrT="[Text]"/>
      <dgm:spPr/>
      <dgm:t>
        <a:bodyPr/>
        <a:lstStyle/>
        <a:p>
          <a:r>
            <a:rPr lang="en-US" dirty="0">
              <a:solidFill>
                <a:schemeClr val="bg1"/>
              </a:solidFill>
            </a:rPr>
            <a:t>qualified_bowlers</a:t>
          </a:r>
        </a:p>
      </dgm:t>
    </dgm:pt>
    <dgm:pt modelId="{45B2FE26-3EDE-4D14-9B5F-A0C660CC1E81}" type="parTrans" cxnId="{F46F3805-5624-43A7-B0FC-A1F5B92B5499}">
      <dgm:prSet/>
      <dgm:spPr/>
      <dgm:t>
        <a:bodyPr/>
        <a:lstStyle/>
        <a:p>
          <a:endParaRPr lang="en-US"/>
        </a:p>
      </dgm:t>
    </dgm:pt>
    <dgm:pt modelId="{BC77C98B-6B11-43EE-964F-B105233D7295}" type="sibTrans" cxnId="{F46F3805-5624-43A7-B0FC-A1F5B92B5499}">
      <dgm:prSet/>
      <dgm:spPr/>
      <dgm:t>
        <a:bodyPr/>
        <a:lstStyle/>
        <a:p>
          <a:endParaRPr lang="en-US"/>
        </a:p>
      </dgm:t>
    </dgm:pt>
    <dgm:pt modelId="{2D29B2CC-A131-4828-B321-A1F70B69B64A}">
      <dgm:prSet phldrT="[Text]"/>
      <dgm:spPr/>
      <dgm:t>
        <a:bodyPr/>
        <a:lstStyle/>
        <a:p>
          <a:r>
            <a:rPr lang="en-GB" dirty="0">
              <a:solidFill>
                <a:schemeClr val="accent2"/>
              </a:solidFill>
            </a:rPr>
            <a:t>CTE3</a:t>
          </a:r>
          <a:endParaRPr lang="en-US" dirty="0">
            <a:solidFill>
              <a:schemeClr val="accent2"/>
            </a:solidFill>
          </a:endParaRPr>
        </a:p>
      </dgm:t>
    </dgm:pt>
    <dgm:pt modelId="{339BEA86-E20A-4A3D-8E69-7126314C1064}" type="sibTrans" cxnId="{A611C0C3-C8DB-4B44-AAF1-32BA63E948ED}">
      <dgm:prSet/>
      <dgm:spPr/>
      <dgm:t>
        <a:bodyPr/>
        <a:lstStyle/>
        <a:p>
          <a:endParaRPr lang="en-US"/>
        </a:p>
      </dgm:t>
    </dgm:pt>
    <dgm:pt modelId="{C18BCAE9-FDA8-44D3-B187-E3011929A66E}" type="parTrans" cxnId="{A611C0C3-C8DB-4B44-AAF1-32BA63E948ED}">
      <dgm:prSet/>
      <dgm:spPr/>
      <dgm:t>
        <a:bodyPr/>
        <a:lstStyle/>
        <a:p>
          <a:endParaRPr lang="en-US"/>
        </a:p>
      </dgm:t>
    </dgm:pt>
    <dgm:pt modelId="{C300EA9B-B4B0-427A-8A1B-49822BFD7AB9}" type="pres">
      <dgm:prSet presAssocID="{13880454-0F64-4841-82DD-13CAB1C94CC5}" presName="Name0" presStyleCnt="0">
        <dgm:presLayoutVars>
          <dgm:dir/>
          <dgm:animLvl val="lvl"/>
          <dgm:resizeHandles val="exact"/>
        </dgm:presLayoutVars>
      </dgm:prSet>
      <dgm:spPr/>
    </dgm:pt>
    <dgm:pt modelId="{EDA2C5F4-ECD7-47CB-B943-38586E3C2746}" type="pres">
      <dgm:prSet presAssocID="{2D29B2CC-A131-4828-B321-A1F70B69B64A}" presName="linNode" presStyleCnt="0"/>
      <dgm:spPr/>
    </dgm:pt>
    <dgm:pt modelId="{6D693BD2-D5E9-4B42-A834-0D6F1B532D08}" type="pres">
      <dgm:prSet presAssocID="{2D29B2CC-A131-4828-B321-A1F70B69B64A}" presName="parTx" presStyleLbl="revTx" presStyleIdx="0" presStyleCnt="1">
        <dgm:presLayoutVars>
          <dgm:chMax val="1"/>
          <dgm:bulletEnabled val="1"/>
        </dgm:presLayoutVars>
      </dgm:prSet>
      <dgm:spPr/>
    </dgm:pt>
    <dgm:pt modelId="{2D9CD4E5-342E-48E6-93E0-82537CF04E0B}" type="pres">
      <dgm:prSet presAssocID="{2D29B2CC-A131-4828-B321-A1F70B69B64A}" presName="bracket" presStyleLbl="parChTrans1D1" presStyleIdx="0" presStyleCnt="1"/>
      <dgm:spPr/>
    </dgm:pt>
    <dgm:pt modelId="{039E9115-CFFE-4330-9495-E2CB0A70E695}" type="pres">
      <dgm:prSet presAssocID="{2D29B2CC-A131-4828-B321-A1F70B69B64A}" presName="spH" presStyleCnt="0"/>
      <dgm:spPr/>
    </dgm:pt>
    <dgm:pt modelId="{C418376B-79BA-4B5D-B13F-B4DCCD85155E}" type="pres">
      <dgm:prSet presAssocID="{2D29B2CC-A131-4828-B321-A1F70B69B64A}" presName="desTx" presStyleLbl="node1" presStyleIdx="0" presStyleCnt="1" custLinFactNeighborY="0">
        <dgm:presLayoutVars>
          <dgm:bulletEnabled val="1"/>
        </dgm:presLayoutVars>
      </dgm:prSet>
      <dgm:spPr/>
    </dgm:pt>
  </dgm:ptLst>
  <dgm:cxnLst>
    <dgm:cxn modelId="{F46F3805-5624-43A7-B0FC-A1F5B92B5499}" srcId="{2D29B2CC-A131-4828-B321-A1F70B69B64A}" destId="{401B9973-DD0D-438A-8E4D-7CE57F760980}" srcOrd="0" destOrd="0" parTransId="{45B2FE26-3EDE-4D14-9B5F-A0C660CC1E81}" sibTransId="{BC77C98B-6B11-43EE-964F-B105233D7295}"/>
    <dgm:cxn modelId="{0B003407-8774-4552-BEDE-9D9B7F8A2A80}" type="presOf" srcId="{13880454-0F64-4841-82DD-13CAB1C94CC5}" destId="{C300EA9B-B4B0-427A-8A1B-49822BFD7AB9}" srcOrd="0" destOrd="0" presId="urn:diagrams.loki3.com/BracketList"/>
    <dgm:cxn modelId="{7E46C67D-9EAB-4300-A149-42347CFA1DDD}" type="presOf" srcId="{401B9973-DD0D-438A-8E4D-7CE57F760980}" destId="{C418376B-79BA-4B5D-B13F-B4DCCD85155E}" srcOrd="0" destOrd="0" presId="urn:diagrams.loki3.com/BracketList"/>
    <dgm:cxn modelId="{AA5C11B3-1350-42A1-9A9E-9A49B8DB48CC}" type="presOf" srcId="{2D29B2CC-A131-4828-B321-A1F70B69B64A}" destId="{6D693BD2-D5E9-4B42-A834-0D6F1B532D08}" srcOrd="0" destOrd="0" presId="urn:diagrams.loki3.com/BracketList"/>
    <dgm:cxn modelId="{A611C0C3-C8DB-4B44-AAF1-32BA63E948ED}" srcId="{13880454-0F64-4841-82DD-13CAB1C94CC5}" destId="{2D29B2CC-A131-4828-B321-A1F70B69B64A}" srcOrd="0" destOrd="0" parTransId="{C18BCAE9-FDA8-44D3-B187-E3011929A66E}" sibTransId="{339BEA86-E20A-4A3D-8E69-7126314C1064}"/>
    <dgm:cxn modelId="{AF81C98C-2CC0-493A-A491-86291F74AC32}" type="presParOf" srcId="{C300EA9B-B4B0-427A-8A1B-49822BFD7AB9}" destId="{EDA2C5F4-ECD7-47CB-B943-38586E3C2746}" srcOrd="0" destOrd="0" presId="urn:diagrams.loki3.com/BracketList"/>
    <dgm:cxn modelId="{250DF101-7759-45C8-AC5D-E3D37603553E}" type="presParOf" srcId="{EDA2C5F4-ECD7-47CB-B943-38586E3C2746}" destId="{6D693BD2-D5E9-4B42-A834-0D6F1B532D08}" srcOrd="0" destOrd="0" presId="urn:diagrams.loki3.com/BracketList"/>
    <dgm:cxn modelId="{ADA3B378-9E0F-4FAB-A374-E3E1AB90717B}" type="presParOf" srcId="{EDA2C5F4-ECD7-47CB-B943-38586E3C2746}" destId="{2D9CD4E5-342E-48E6-93E0-82537CF04E0B}" srcOrd="1" destOrd="0" presId="urn:diagrams.loki3.com/BracketList"/>
    <dgm:cxn modelId="{D4412960-0D11-4736-BDB1-09E48B17131F}" type="presParOf" srcId="{EDA2C5F4-ECD7-47CB-B943-38586E3C2746}" destId="{039E9115-CFFE-4330-9495-E2CB0A70E695}" srcOrd="2" destOrd="0" presId="urn:diagrams.loki3.com/BracketList"/>
    <dgm:cxn modelId="{214E7D22-B203-442C-BF01-BDDBAFDE31EF}" type="presParOf" srcId="{EDA2C5F4-ECD7-47CB-B943-38586E3C2746}" destId="{C418376B-79BA-4B5D-B13F-B4DCCD85155E}" srcOrd="3" destOrd="0" presId="urn:diagrams.loki3.com/BracketLis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13880454-0F64-4841-82DD-13CAB1C94CC5}" type="doc">
      <dgm:prSet loTypeId="urn:diagrams.loki3.com/BracketList" loCatId="list" qsTypeId="urn:microsoft.com/office/officeart/2005/8/quickstyle/simple3" qsCatId="simple" csTypeId="urn:microsoft.com/office/officeart/2005/8/colors/colorful5" csCatId="colorful" phldr="1"/>
      <dgm:spPr/>
      <dgm:t>
        <a:bodyPr/>
        <a:lstStyle/>
        <a:p>
          <a:endParaRPr lang="en-US"/>
        </a:p>
      </dgm:t>
    </dgm:pt>
    <dgm:pt modelId="{401B9973-DD0D-438A-8E4D-7CE57F760980}">
      <dgm:prSet phldrT="[Text]"/>
      <dgm:spPr/>
      <dgm:t>
        <a:bodyPr/>
        <a:lstStyle/>
        <a:p>
          <a:r>
            <a:rPr lang="en-US" dirty="0">
              <a:solidFill>
                <a:schemeClr val="bg1"/>
              </a:solidFill>
            </a:rPr>
            <a:t>overall_stats</a:t>
          </a:r>
        </a:p>
      </dgm:t>
    </dgm:pt>
    <dgm:pt modelId="{45B2FE26-3EDE-4D14-9B5F-A0C660CC1E81}" type="parTrans" cxnId="{F46F3805-5624-43A7-B0FC-A1F5B92B5499}">
      <dgm:prSet/>
      <dgm:spPr/>
      <dgm:t>
        <a:bodyPr/>
        <a:lstStyle/>
        <a:p>
          <a:endParaRPr lang="en-US"/>
        </a:p>
      </dgm:t>
    </dgm:pt>
    <dgm:pt modelId="{BC77C98B-6B11-43EE-964F-B105233D7295}" type="sibTrans" cxnId="{F46F3805-5624-43A7-B0FC-A1F5B92B5499}">
      <dgm:prSet/>
      <dgm:spPr/>
      <dgm:t>
        <a:bodyPr/>
        <a:lstStyle/>
        <a:p>
          <a:endParaRPr lang="en-US"/>
        </a:p>
      </dgm:t>
    </dgm:pt>
    <dgm:pt modelId="{2D29B2CC-A131-4828-B321-A1F70B69B64A}">
      <dgm:prSet phldrT="[Text]"/>
      <dgm:spPr/>
      <dgm:t>
        <a:bodyPr/>
        <a:lstStyle/>
        <a:p>
          <a:r>
            <a:rPr lang="en-GB" dirty="0">
              <a:solidFill>
                <a:schemeClr val="accent2"/>
              </a:solidFill>
            </a:rPr>
            <a:t>CTE4</a:t>
          </a:r>
          <a:endParaRPr lang="en-US" dirty="0">
            <a:solidFill>
              <a:schemeClr val="accent2"/>
            </a:solidFill>
          </a:endParaRPr>
        </a:p>
      </dgm:t>
    </dgm:pt>
    <dgm:pt modelId="{339BEA86-E20A-4A3D-8E69-7126314C1064}" type="sibTrans" cxnId="{A611C0C3-C8DB-4B44-AAF1-32BA63E948ED}">
      <dgm:prSet/>
      <dgm:spPr/>
      <dgm:t>
        <a:bodyPr/>
        <a:lstStyle/>
        <a:p>
          <a:endParaRPr lang="en-US"/>
        </a:p>
      </dgm:t>
    </dgm:pt>
    <dgm:pt modelId="{C18BCAE9-FDA8-44D3-B187-E3011929A66E}" type="parTrans" cxnId="{A611C0C3-C8DB-4B44-AAF1-32BA63E948ED}">
      <dgm:prSet/>
      <dgm:spPr/>
      <dgm:t>
        <a:bodyPr/>
        <a:lstStyle/>
        <a:p>
          <a:endParaRPr lang="en-US"/>
        </a:p>
      </dgm:t>
    </dgm:pt>
    <dgm:pt modelId="{C300EA9B-B4B0-427A-8A1B-49822BFD7AB9}" type="pres">
      <dgm:prSet presAssocID="{13880454-0F64-4841-82DD-13CAB1C94CC5}" presName="Name0" presStyleCnt="0">
        <dgm:presLayoutVars>
          <dgm:dir/>
          <dgm:animLvl val="lvl"/>
          <dgm:resizeHandles val="exact"/>
        </dgm:presLayoutVars>
      </dgm:prSet>
      <dgm:spPr/>
    </dgm:pt>
    <dgm:pt modelId="{EDA2C5F4-ECD7-47CB-B943-38586E3C2746}" type="pres">
      <dgm:prSet presAssocID="{2D29B2CC-A131-4828-B321-A1F70B69B64A}" presName="linNode" presStyleCnt="0"/>
      <dgm:spPr/>
    </dgm:pt>
    <dgm:pt modelId="{6D693BD2-D5E9-4B42-A834-0D6F1B532D08}" type="pres">
      <dgm:prSet presAssocID="{2D29B2CC-A131-4828-B321-A1F70B69B64A}" presName="parTx" presStyleLbl="revTx" presStyleIdx="0" presStyleCnt="1">
        <dgm:presLayoutVars>
          <dgm:chMax val="1"/>
          <dgm:bulletEnabled val="1"/>
        </dgm:presLayoutVars>
      </dgm:prSet>
      <dgm:spPr/>
    </dgm:pt>
    <dgm:pt modelId="{2D9CD4E5-342E-48E6-93E0-82537CF04E0B}" type="pres">
      <dgm:prSet presAssocID="{2D29B2CC-A131-4828-B321-A1F70B69B64A}" presName="bracket" presStyleLbl="parChTrans1D1" presStyleIdx="0" presStyleCnt="1"/>
      <dgm:spPr/>
    </dgm:pt>
    <dgm:pt modelId="{039E9115-CFFE-4330-9495-E2CB0A70E695}" type="pres">
      <dgm:prSet presAssocID="{2D29B2CC-A131-4828-B321-A1F70B69B64A}" presName="spH" presStyleCnt="0"/>
      <dgm:spPr/>
    </dgm:pt>
    <dgm:pt modelId="{C418376B-79BA-4B5D-B13F-B4DCCD85155E}" type="pres">
      <dgm:prSet presAssocID="{2D29B2CC-A131-4828-B321-A1F70B69B64A}" presName="desTx" presStyleLbl="node1" presStyleIdx="0" presStyleCnt="1">
        <dgm:presLayoutVars>
          <dgm:bulletEnabled val="1"/>
        </dgm:presLayoutVars>
      </dgm:prSet>
      <dgm:spPr/>
    </dgm:pt>
  </dgm:ptLst>
  <dgm:cxnLst>
    <dgm:cxn modelId="{F46F3805-5624-43A7-B0FC-A1F5B92B5499}" srcId="{2D29B2CC-A131-4828-B321-A1F70B69B64A}" destId="{401B9973-DD0D-438A-8E4D-7CE57F760980}" srcOrd="0" destOrd="0" parTransId="{45B2FE26-3EDE-4D14-9B5F-A0C660CC1E81}" sibTransId="{BC77C98B-6B11-43EE-964F-B105233D7295}"/>
    <dgm:cxn modelId="{0B003407-8774-4552-BEDE-9D9B7F8A2A80}" type="presOf" srcId="{13880454-0F64-4841-82DD-13CAB1C94CC5}" destId="{C300EA9B-B4B0-427A-8A1B-49822BFD7AB9}" srcOrd="0" destOrd="0" presId="urn:diagrams.loki3.com/BracketList"/>
    <dgm:cxn modelId="{7E46C67D-9EAB-4300-A149-42347CFA1DDD}" type="presOf" srcId="{401B9973-DD0D-438A-8E4D-7CE57F760980}" destId="{C418376B-79BA-4B5D-B13F-B4DCCD85155E}" srcOrd="0" destOrd="0" presId="urn:diagrams.loki3.com/BracketList"/>
    <dgm:cxn modelId="{AA5C11B3-1350-42A1-9A9E-9A49B8DB48CC}" type="presOf" srcId="{2D29B2CC-A131-4828-B321-A1F70B69B64A}" destId="{6D693BD2-D5E9-4B42-A834-0D6F1B532D08}" srcOrd="0" destOrd="0" presId="urn:diagrams.loki3.com/BracketList"/>
    <dgm:cxn modelId="{A611C0C3-C8DB-4B44-AAF1-32BA63E948ED}" srcId="{13880454-0F64-4841-82DD-13CAB1C94CC5}" destId="{2D29B2CC-A131-4828-B321-A1F70B69B64A}" srcOrd="0" destOrd="0" parTransId="{C18BCAE9-FDA8-44D3-B187-E3011929A66E}" sibTransId="{339BEA86-E20A-4A3D-8E69-7126314C1064}"/>
    <dgm:cxn modelId="{AF81C98C-2CC0-493A-A491-86291F74AC32}" type="presParOf" srcId="{C300EA9B-B4B0-427A-8A1B-49822BFD7AB9}" destId="{EDA2C5F4-ECD7-47CB-B943-38586E3C2746}" srcOrd="0" destOrd="0" presId="urn:diagrams.loki3.com/BracketList"/>
    <dgm:cxn modelId="{250DF101-7759-45C8-AC5D-E3D37603553E}" type="presParOf" srcId="{EDA2C5F4-ECD7-47CB-B943-38586E3C2746}" destId="{6D693BD2-D5E9-4B42-A834-0D6F1B532D08}" srcOrd="0" destOrd="0" presId="urn:diagrams.loki3.com/BracketList"/>
    <dgm:cxn modelId="{ADA3B378-9E0F-4FAB-A374-E3E1AB90717B}" type="presParOf" srcId="{EDA2C5F4-ECD7-47CB-B943-38586E3C2746}" destId="{2D9CD4E5-342E-48E6-93E0-82537CF04E0B}" srcOrd="1" destOrd="0" presId="urn:diagrams.loki3.com/BracketList"/>
    <dgm:cxn modelId="{D4412960-0D11-4736-BDB1-09E48B17131F}" type="presParOf" srcId="{EDA2C5F4-ECD7-47CB-B943-38586E3C2746}" destId="{039E9115-CFFE-4330-9495-E2CB0A70E695}" srcOrd="2" destOrd="0" presId="urn:diagrams.loki3.com/BracketList"/>
    <dgm:cxn modelId="{214E7D22-B203-442C-BF01-BDDBAFDE31EF}" type="presParOf" srcId="{EDA2C5F4-ECD7-47CB-B943-38586E3C2746}" destId="{C418376B-79BA-4B5D-B13F-B4DCCD85155E}" srcOrd="3" destOrd="0" presId="urn:diagrams.loki3.com/BracketList"/>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13880454-0F64-4841-82DD-13CAB1C94CC5}" type="doc">
      <dgm:prSet loTypeId="urn:diagrams.loki3.com/BracketList" loCatId="list" qsTypeId="urn:microsoft.com/office/officeart/2005/8/quickstyle/simple3" qsCatId="simple" csTypeId="urn:microsoft.com/office/officeart/2005/8/colors/colorful5" csCatId="colorful" phldr="1"/>
      <dgm:spPr/>
      <dgm:t>
        <a:bodyPr/>
        <a:lstStyle/>
        <a:p>
          <a:endParaRPr lang="en-US"/>
        </a:p>
      </dgm:t>
    </dgm:pt>
    <dgm:pt modelId="{401B9973-DD0D-438A-8E4D-7CE57F760980}">
      <dgm:prSet phldrT="[Text]"/>
      <dgm:spPr/>
      <dgm:t>
        <a:bodyPr/>
        <a:lstStyle/>
        <a:p>
          <a:r>
            <a:rPr lang="en-US" dirty="0">
              <a:solidFill>
                <a:schemeClr val="bg1"/>
              </a:solidFill>
            </a:rPr>
            <a:t>final_stats</a:t>
          </a:r>
        </a:p>
      </dgm:t>
    </dgm:pt>
    <dgm:pt modelId="{45B2FE26-3EDE-4D14-9B5F-A0C660CC1E81}" type="parTrans" cxnId="{F46F3805-5624-43A7-B0FC-A1F5B92B5499}">
      <dgm:prSet/>
      <dgm:spPr/>
      <dgm:t>
        <a:bodyPr/>
        <a:lstStyle/>
        <a:p>
          <a:endParaRPr lang="en-US"/>
        </a:p>
      </dgm:t>
    </dgm:pt>
    <dgm:pt modelId="{BC77C98B-6B11-43EE-964F-B105233D7295}" type="sibTrans" cxnId="{F46F3805-5624-43A7-B0FC-A1F5B92B5499}">
      <dgm:prSet/>
      <dgm:spPr/>
      <dgm:t>
        <a:bodyPr/>
        <a:lstStyle/>
        <a:p>
          <a:endParaRPr lang="en-US"/>
        </a:p>
      </dgm:t>
    </dgm:pt>
    <dgm:pt modelId="{2D29B2CC-A131-4828-B321-A1F70B69B64A}">
      <dgm:prSet phldrT="[Text]"/>
      <dgm:spPr/>
      <dgm:t>
        <a:bodyPr/>
        <a:lstStyle/>
        <a:p>
          <a:r>
            <a:rPr lang="en-GB" dirty="0">
              <a:solidFill>
                <a:schemeClr val="accent2"/>
              </a:solidFill>
            </a:rPr>
            <a:t>CTE5</a:t>
          </a:r>
          <a:endParaRPr lang="en-US" dirty="0">
            <a:solidFill>
              <a:schemeClr val="accent2"/>
            </a:solidFill>
          </a:endParaRPr>
        </a:p>
      </dgm:t>
    </dgm:pt>
    <dgm:pt modelId="{339BEA86-E20A-4A3D-8E69-7126314C1064}" type="sibTrans" cxnId="{A611C0C3-C8DB-4B44-AAF1-32BA63E948ED}">
      <dgm:prSet/>
      <dgm:spPr/>
      <dgm:t>
        <a:bodyPr/>
        <a:lstStyle/>
        <a:p>
          <a:endParaRPr lang="en-US"/>
        </a:p>
      </dgm:t>
    </dgm:pt>
    <dgm:pt modelId="{C18BCAE9-FDA8-44D3-B187-E3011929A66E}" type="parTrans" cxnId="{A611C0C3-C8DB-4B44-AAF1-32BA63E948ED}">
      <dgm:prSet/>
      <dgm:spPr/>
      <dgm:t>
        <a:bodyPr/>
        <a:lstStyle/>
        <a:p>
          <a:endParaRPr lang="en-US"/>
        </a:p>
      </dgm:t>
    </dgm:pt>
    <dgm:pt modelId="{C300EA9B-B4B0-427A-8A1B-49822BFD7AB9}" type="pres">
      <dgm:prSet presAssocID="{13880454-0F64-4841-82DD-13CAB1C94CC5}" presName="Name0" presStyleCnt="0">
        <dgm:presLayoutVars>
          <dgm:dir/>
          <dgm:animLvl val="lvl"/>
          <dgm:resizeHandles val="exact"/>
        </dgm:presLayoutVars>
      </dgm:prSet>
      <dgm:spPr/>
    </dgm:pt>
    <dgm:pt modelId="{EDA2C5F4-ECD7-47CB-B943-38586E3C2746}" type="pres">
      <dgm:prSet presAssocID="{2D29B2CC-A131-4828-B321-A1F70B69B64A}" presName="linNode" presStyleCnt="0"/>
      <dgm:spPr/>
    </dgm:pt>
    <dgm:pt modelId="{6D693BD2-D5E9-4B42-A834-0D6F1B532D08}" type="pres">
      <dgm:prSet presAssocID="{2D29B2CC-A131-4828-B321-A1F70B69B64A}" presName="parTx" presStyleLbl="revTx" presStyleIdx="0" presStyleCnt="1">
        <dgm:presLayoutVars>
          <dgm:chMax val="1"/>
          <dgm:bulletEnabled val="1"/>
        </dgm:presLayoutVars>
      </dgm:prSet>
      <dgm:spPr/>
    </dgm:pt>
    <dgm:pt modelId="{2D9CD4E5-342E-48E6-93E0-82537CF04E0B}" type="pres">
      <dgm:prSet presAssocID="{2D29B2CC-A131-4828-B321-A1F70B69B64A}" presName="bracket" presStyleLbl="parChTrans1D1" presStyleIdx="0" presStyleCnt="1"/>
      <dgm:spPr/>
    </dgm:pt>
    <dgm:pt modelId="{039E9115-CFFE-4330-9495-E2CB0A70E695}" type="pres">
      <dgm:prSet presAssocID="{2D29B2CC-A131-4828-B321-A1F70B69B64A}" presName="spH" presStyleCnt="0"/>
      <dgm:spPr/>
    </dgm:pt>
    <dgm:pt modelId="{C418376B-79BA-4B5D-B13F-B4DCCD85155E}" type="pres">
      <dgm:prSet presAssocID="{2D29B2CC-A131-4828-B321-A1F70B69B64A}" presName="desTx" presStyleLbl="node1" presStyleIdx="0" presStyleCnt="1">
        <dgm:presLayoutVars>
          <dgm:bulletEnabled val="1"/>
        </dgm:presLayoutVars>
      </dgm:prSet>
      <dgm:spPr/>
    </dgm:pt>
  </dgm:ptLst>
  <dgm:cxnLst>
    <dgm:cxn modelId="{F46F3805-5624-43A7-B0FC-A1F5B92B5499}" srcId="{2D29B2CC-A131-4828-B321-A1F70B69B64A}" destId="{401B9973-DD0D-438A-8E4D-7CE57F760980}" srcOrd="0" destOrd="0" parTransId="{45B2FE26-3EDE-4D14-9B5F-A0C660CC1E81}" sibTransId="{BC77C98B-6B11-43EE-964F-B105233D7295}"/>
    <dgm:cxn modelId="{0B003407-8774-4552-BEDE-9D9B7F8A2A80}" type="presOf" srcId="{13880454-0F64-4841-82DD-13CAB1C94CC5}" destId="{C300EA9B-B4B0-427A-8A1B-49822BFD7AB9}" srcOrd="0" destOrd="0" presId="urn:diagrams.loki3.com/BracketList"/>
    <dgm:cxn modelId="{7E46C67D-9EAB-4300-A149-42347CFA1DDD}" type="presOf" srcId="{401B9973-DD0D-438A-8E4D-7CE57F760980}" destId="{C418376B-79BA-4B5D-B13F-B4DCCD85155E}" srcOrd="0" destOrd="0" presId="urn:diagrams.loki3.com/BracketList"/>
    <dgm:cxn modelId="{AA5C11B3-1350-42A1-9A9E-9A49B8DB48CC}" type="presOf" srcId="{2D29B2CC-A131-4828-B321-A1F70B69B64A}" destId="{6D693BD2-D5E9-4B42-A834-0D6F1B532D08}" srcOrd="0" destOrd="0" presId="urn:diagrams.loki3.com/BracketList"/>
    <dgm:cxn modelId="{A611C0C3-C8DB-4B44-AAF1-32BA63E948ED}" srcId="{13880454-0F64-4841-82DD-13CAB1C94CC5}" destId="{2D29B2CC-A131-4828-B321-A1F70B69B64A}" srcOrd="0" destOrd="0" parTransId="{C18BCAE9-FDA8-44D3-B187-E3011929A66E}" sibTransId="{339BEA86-E20A-4A3D-8E69-7126314C1064}"/>
    <dgm:cxn modelId="{AF81C98C-2CC0-493A-A491-86291F74AC32}" type="presParOf" srcId="{C300EA9B-B4B0-427A-8A1B-49822BFD7AB9}" destId="{EDA2C5F4-ECD7-47CB-B943-38586E3C2746}" srcOrd="0" destOrd="0" presId="urn:diagrams.loki3.com/BracketList"/>
    <dgm:cxn modelId="{250DF101-7759-45C8-AC5D-E3D37603553E}" type="presParOf" srcId="{EDA2C5F4-ECD7-47CB-B943-38586E3C2746}" destId="{6D693BD2-D5E9-4B42-A834-0D6F1B532D08}" srcOrd="0" destOrd="0" presId="urn:diagrams.loki3.com/BracketList"/>
    <dgm:cxn modelId="{ADA3B378-9E0F-4FAB-A374-E3E1AB90717B}" type="presParOf" srcId="{EDA2C5F4-ECD7-47CB-B943-38586E3C2746}" destId="{2D9CD4E5-342E-48E6-93E0-82537CF04E0B}" srcOrd="1" destOrd="0" presId="urn:diagrams.loki3.com/BracketList"/>
    <dgm:cxn modelId="{D4412960-0D11-4736-BDB1-09E48B17131F}" type="presParOf" srcId="{EDA2C5F4-ECD7-47CB-B943-38586E3C2746}" destId="{039E9115-CFFE-4330-9495-E2CB0A70E695}" srcOrd="2" destOrd="0" presId="urn:diagrams.loki3.com/BracketList"/>
    <dgm:cxn modelId="{214E7D22-B203-442C-BF01-BDDBAFDE31EF}" type="presParOf" srcId="{EDA2C5F4-ECD7-47CB-B943-38586E3C2746}" destId="{C418376B-79BA-4B5D-B13F-B4DCCD85155E}" srcOrd="3" destOrd="0" presId="urn:diagrams.loki3.com/BracketLis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13880454-0F64-4841-82DD-13CAB1C94CC5}" type="doc">
      <dgm:prSet loTypeId="urn:diagrams.loki3.com/BracketList" loCatId="list" qsTypeId="urn:microsoft.com/office/officeart/2005/8/quickstyle/simple3" qsCatId="simple" csTypeId="urn:microsoft.com/office/officeart/2005/8/colors/colorful5" csCatId="colorful" phldr="1"/>
      <dgm:spPr/>
      <dgm:t>
        <a:bodyPr/>
        <a:lstStyle/>
        <a:p>
          <a:endParaRPr lang="en-US"/>
        </a:p>
      </dgm:t>
    </dgm:pt>
    <dgm:pt modelId="{401B9973-DD0D-438A-8E4D-7CE57F760980}">
      <dgm:prSet phldrT="[Text]"/>
      <dgm:spPr/>
      <dgm:t>
        <a:bodyPr/>
        <a:lstStyle/>
        <a:p>
          <a:r>
            <a:rPr lang="en-GB" dirty="0">
              <a:solidFill>
                <a:schemeClr val="bg1"/>
              </a:solidFill>
            </a:rPr>
            <a:t>boundary_stats</a:t>
          </a:r>
          <a:endParaRPr lang="en-US" dirty="0">
            <a:solidFill>
              <a:schemeClr val="bg1"/>
            </a:solidFill>
          </a:endParaRPr>
        </a:p>
      </dgm:t>
    </dgm:pt>
    <dgm:pt modelId="{45B2FE26-3EDE-4D14-9B5F-A0C660CC1E81}" type="parTrans" cxnId="{F46F3805-5624-43A7-B0FC-A1F5B92B5499}">
      <dgm:prSet/>
      <dgm:spPr/>
      <dgm:t>
        <a:bodyPr/>
        <a:lstStyle/>
        <a:p>
          <a:endParaRPr lang="en-US"/>
        </a:p>
      </dgm:t>
    </dgm:pt>
    <dgm:pt modelId="{BC77C98B-6B11-43EE-964F-B105233D7295}" type="sibTrans" cxnId="{F46F3805-5624-43A7-B0FC-A1F5B92B5499}">
      <dgm:prSet/>
      <dgm:spPr/>
      <dgm:t>
        <a:bodyPr/>
        <a:lstStyle/>
        <a:p>
          <a:endParaRPr lang="en-US"/>
        </a:p>
      </dgm:t>
    </dgm:pt>
    <dgm:pt modelId="{2D29B2CC-A131-4828-B321-A1F70B69B64A}">
      <dgm:prSet phldrT="[Text]"/>
      <dgm:spPr/>
      <dgm:t>
        <a:bodyPr/>
        <a:lstStyle/>
        <a:p>
          <a:r>
            <a:rPr lang="en-GB" dirty="0">
              <a:solidFill>
                <a:schemeClr val="accent2"/>
              </a:solidFill>
            </a:rPr>
            <a:t>CTE1</a:t>
          </a:r>
          <a:endParaRPr lang="en-US" dirty="0">
            <a:solidFill>
              <a:schemeClr val="accent2"/>
            </a:solidFill>
          </a:endParaRPr>
        </a:p>
      </dgm:t>
    </dgm:pt>
    <dgm:pt modelId="{339BEA86-E20A-4A3D-8E69-7126314C1064}" type="sibTrans" cxnId="{A611C0C3-C8DB-4B44-AAF1-32BA63E948ED}">
      <dgm:prSet/>
      <dgm:spPr/>
      <dgm:t>
        <a:bodyPr/>
        <a:lstStyle/>
        <a:p>
          <a:endParaRPr lang="en-US"/>
        </a:p>
      </dgm:t>
    </dgm:pt>
    <dgm:pt modelId="{C18BCAE9-FDA8-44D3-B187-E3011929A66E}" type="parTrans" cxnId="{A611C0C3-C8DB-4B44-AAF1-32BA63E948ED}">
      <dgm:prSet/>
      <dgm:spPr/>
      <dgm:t>
        <a:bodyPr/>
        <a:lstStyle/>
        <a:p>
          <a:endParaRPr lang="en-US"/>
        </a:p>
      </dgm:t>
    </dgm:pt>
    <dgm:pt modelId="{C300EA9B-B4B0-427A-8A1B-49822BFD7AB9}" type="pres">
      <dgm:prSet presAssocID="{13880454-0F64-4841-82DD-13CAB1C94CC5}" presName="Name0" presStyleCnt="0">
        <dgm:presLayoutVars>
          <dgm:dir/>
          <dgm:animLvl val="lvl"/>
          <dgm:resizeHandles val="exact"/>
        </dgm:presLayoutVars>
      </dgm:prSet>
      <dgm:spPr/>
    </dgm:pt>
    <dgm:pt modelId="{EDA2C5F4-ECD7-47CB-B943-38586E3C2746}" type="pres">
      <dgm:prSet presAssocID="{2D29B2CC-A131-4828-B321-A1F70B69B64A}" presName="linNode" presStyleCnt="0"/>
      <dgm:spPr/>
    </dgm:pt>
    <dgm:pt modelId="{6D693BD2-D5E9-4B42-A834-0D6F1B532D08}" type="pres">
      <dgm:prSet presAssocID="{2D29B2CC-A131-4828-B321-A1F70B69B64A}" presName="parTx" presStyleLbl="revTx" presStyleIdx="0" presStyleCnt="1">
        <dgm:presLayoutVars>
          <dgm:chMax val="1"/>
          <dgm:bulletEnabled val="1"/>
        </dgm:presLayoutVars>
      </dgm:prSet>
      <dgm:spPr/>
    </dgm:pt>
    <dgm:pt modelId="{2D9CD4E5-342E-48E6-93E0-82537CF04E0B}" type="pres">
      <dgm:prSet presAssocID="{2D29B2CC-A131-4828-B321-A1F70B69B64A}" presName="bracket" presStyleLbl="parChTrans1D1" presStyleIdx="0" presStyleCnt="1"/>
      <dgm:spPr/>
    </dgm:pt>
    <dgm:pt modelId="{039E9115-CFFE-4330-9495-E2CB0A70E695}" type="pres">
      <dgm:prSet presAssocID="{2D29B2CC-A131-4828-B321-A1F70B69B64A}" presName="spH" presStyleCnt="0"/>
      <dgm:spPr/>
    </dgm:pt>
    <dgm:pt modelId="{C418376B-79BA-4B5D-B13F-B4DCCD85155E}" type="pres">
      <dgm:prSet presAssocID="{2D29B2CC-A131-4828-B321-A1F70B69B64A}" presName="desTx" presStyleLbl="node1" presStyleIdx="0" presStyleCnt="1">
        <dgm:presLayoutVars>
          <dgm:bulletEnabled val="1"/>
        </dgm:presLayoutVars>
      </dgm:prSet>
      <dgm:spPr/>
    </dgm:pt>
  </dgm:ptLst>
  <dgm:cxnLst>
    <dgm:cxn modelId="{F46F3805-5624-43A7-B0FC-A1F5B92B5499}" srcId="{2D29B2CC-A131-4828-B321-A1F70B69B64A}" destId="{401B9973-DD0D-438A-8E4D-7CE57F760980}" srcOrd="0" destOrd="0" parTransId="{45B2FE26-3EDE-4D14-9B5F-A0C660CC1E81}" sibTransId="{BC77C98B-6B11-43EE-964F-B105233D7295}"/>
    <dgm:cxn modelId="{0B003407-8774-4552-BEDE-9D9B7F8A2A80}" type="presOf" srcId="{13880454-0F64-4841-82DD-13CAB1C94CC5}" destId="{C300EA9B-B4B0-427A-8A1B-49822BFD7AB9}" srcOrd="0" destOrd="0" presId="urn:diagrams.loki3.com/BracketList"/>
    <dgm:cxn modelId="{7E46C67D-9EAB-4300-A149-42347CFA1DDD}" type="presOf" srcId="{401B9973-DD0D-438A-8E4D-7CE57F760980}" destId="{C418376B-79BA-4B5D-B13F-B4DCCD85155E}" srcOrd="0" destOrd="0" presId="urn:diagrams.loki3.com/BracketList"/>
    <dgm:cxn modelId="{AA5C11B3-1350-42A1-9A9E-9A49B8DB48CC}" type="presOf" srcId="{2D29B2CC-A131-4828-B321-A1F70B69B64A}" destId="{6D693BD2-D5E9-4B42-A834-0D6F1B532D08}" srcOrd="0" destOrd="0" presId="urn:diagrams.loki3.com/BracketList"/>
    <dgm:cxn modelId="{A611C0C3-C8DB-4B44-AAF1-32BA63E948ED}" srcId="{13880454-0F64-4841-82DD-13CAB1C94CC5}" destId="{2D29B2CC-A131-4828-B321-A1F70B69B64A}" srcOrd="0" destOrd="0" parTransId="{C18BCAE9-FDA8-44D3-B187-E3011929A66E}" sibTransId="{339BEA86-E20A-4A3D-8E69-7126314C1064}"/>
    <dgm:cxn modelId="{AF81C98C-2CC0-493A-A491-86291F74AC32}" type="presParOf" srcId="{C300EA9B-B4B0-427A-8A1B-49822BFD7AB9}" destId="{EDA2C5F4-ECD7-47CB-B943-38586E3C2746}" srcOrd="0" destOrd="0" presId="urn:diagrams.loki3.com/BracketList"/>
    <dgm:cxn modelId="{250DF101-7759-45C8-AC5D-E3D37603553E}" type="presParOf" srcId="{EDA2C5F4-ECD7-47CB-B943-38586E3C2746}" destId="{6D693BD2-D5E9-4B42-A834-0D6F1B532D08}" srcOrd="0" destOrd="0" presId="urn:diagrams.loki3.com/BracketList"/>
    <dgm:cxn modelId="{ADA3B378-9E0F-4FAB-A374-E3E1AB90717B}" type="presParOf" srcId="{EDA2C5F4-ECD7-47CB-B943-38586E3C2746}" destId="{2D9CD4E5-342E-48E6-93E0-82537CF04E0B}" srcOrd="1" destOrd="0" presId="urn:diagrams.loki3.com/BracketList"/>
    <dgm:cxn modelId="{D4412960-0D11-4736-BDB1-09E48B17131F}" type="presParOf" srcId="{EDA2C5F4-ECD7-47CB-B943-38586E3C2746}" destId="{039E9115-CFFE-4330-9495-E2CB0A70E695}" srcOrd="2" destOrd="0" presId="urn:diagrams.loki3.com/BracketList"/>
    <dgm:cxn modelId="{214E7D22-B203-442C-BF01-BDDBAFDE31EF}" type="presParOf" srcId="{EDA2C5F4-ECD7-47CB-B943-38586E3C2746}" destId="{C418376B-79BA-4B5D-B13F-B4DCCD85155E}" srcOrd="3" destOrd="0" presId="urn:diagrams.loki3.com/Bracket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13880454-0F64-4841-82DD-13CAB1C94CC5}" type="doc">
      <dgm:prSet loTypeId="urn:diagrams.loki3.com/BracketList" loCatId="list" qsTypeId="urn:microsoft.com/office/officeart/2005/8/quickstyle/simple3" qsCatId="simple" csTypeId="urn:microsoft.com/office/officeart/2005/8/colors/colorful5" csCatId="colorful" phldr="1"/>
      <dgm:spPr/>
      <dgm:t>
        <a:bodyPr/>
        <a:lstStyle/>
        <a:p>
          <a:endParaRPr lang="en-US"/>
        </a:p>
      </dgm:t>
    </dgm:pt>
    <dgm:pt modelId="{401B9973-DD0D-438A-8E4D-7CE57F760980}">
      <dgm:prSet phldrT="[Text]"/>
      <dgm:spPr/>
      <dgm:t>
        <a:bodyPr/>
        <a:lstStyle/>
        <a:p>
          <a:r>
            <a:rPr lang="en-GB" dirty="0">
              <a:solidFill>
                <a:schemeClr val="bg1"/>
              </a:solidFill>
            </a:rPr>
            <a:t>Boundary_percentage</a:t>
          </a:r>
          <a:endParaRPr lang="en-US" dirty="0">
            <a:solidFill>
              <a:schemeClr val="bg1"/>
            </a:solidFill>
          </a:endParaRPr>
        </a:p>
      </dgm:t>
    </dgm:pt>
    <dgm:pt modelId="{45B2FE26-3EDE-4D14-9B5F-A0C660CC1E81}" type="parTrans" cxnId="{F46F3805-5624-43A7-B0FC-A1F5B92B5499}">
      <dgm:prSet/>
      <dgm:spPr/>
      <dgm:t>
        <a:bodyPr/>
        <a:lstStyle/>
        <a:p>
          <a:endParaRPr lang="en-US"/>
        </a:p>
      </dgm:t>
    </dgm:pt>
    <dgm:pt modelId="{BC77C98B-6B11-43EE-964F-B105233D7295}" type="sibTrans" cxnId="{F46F3805-5624-43A7-B0FC-A1F5B92B5499}">
      <dgm:prSet/>
      <dgm:spPr/>
      <dgm:t>
        <a:bodyPr/>
        <a:lstStyle/>
        <a:p>
          <a:endParaRPr lang="en-US"/>
        </a:p>
      </dgm:t>
    </dgm:pt>
    <dgm:pt modelId="{2D29B2CC-A131-4828-B321-A1F70B69B64A}">
      <dgm:prSet phldrT="[Text]"/>
      <dgm:spPr/>
      <dgm:t>
        <a:bodyPr/>
        <a:lstStyle/>
        <a:p>
          <a:r>
            <a:rPr lang="en-GB" dirty="0">
              <a:solidFill>
                <a:schemeClr val="accent2"/>
              </a:solidFill>
            </a:rPr>
            <a:t>CTE2</a:t>
          </a:r>
          <a:endParaRPr lang="en-US" dirty="0">
            <a:solidFill>
              <a:schemeClr val="accent2"/>
            </a:solidFill>
          </a:endParaRPr>
        </a:p>
      </dgm:t>
    </dgm:pt>
    <dgm:pt modelId="{339BEA86-E20A-4A3D-8E69-7126314C1064}" type="sibTrans" cxnId="{A611C0C3-C8DB-4B44-AAF1-32BA63E948ED}">
      <dgm:prSet/>
      <dgm:spPr/>
      <dgm:t>
        <a:bodyPr/>
        <a:lstStyle/>
        <a:p>
          <a:endParaRPr lang="en-US"/>
        </a:p>
      </dgm:t>
    </dgm:pt>
    <dgm:pt modelId="{C18BCAE9-FDA8-44D3-B187-E3011929A66E}" type="parTrans" cxnId="{A611C0C3-C8DB-4B44-AAF1-32BA63E948ED}">
      <dgm:prSet/>
      <dgm:spPr/>
      <dgm:t>
        <a:bodyPr/>
        <a:lstStyle/>
        <a:p>
          <a:endParaRPr lang="en-US"/>
        </a:p>
      </dgm:t>
    </dgm:pt>
    <dgm:pt modelId="{C300EA9B-B4B0-427A-8A1B-49822BFD7AB9}" type="pres">
      <dgm:prSet presAssocID="{13880454-0F64-4841-82DD-13CAB1C94CC5}" presName="Name0" presStyleCnt="0">
        <dgm:presLayoutVars>
          <dgm:dir/>
          <dgm:animLvl val="lvl"/>
          <dgm:resizeHandles val="exact"/>
        </dgm:presLayoutVars>
      </dgm:prSet>
      <dgm:spPr/>
    </dgm:pt>
    <dgm:pt modelId="{EDA2C5F4-ECD7-47CB-B943-38586E3C2746}" type="pres">
      <dgm:prSet presAssocID="{2D29B2CC-A131-4828-B321-A1F70B69B64A}" presName="linNode" presStyleCnt="0"/>
      <dgm:spPr/>
    </dgm:pt>
    <dgm:pt modelId="{6D693BD2-D5E9-4B42-A834-0D6F1B532D08}" type="pres">
      <dgm:prSet presAssocID="{2D29B2CC-A131-4828-B321-A1F70B69B64A}" presName="parTx" presStyleLbl="revTx" presStyleIdx="0" presStyleCnt="1">
        <dgm:presLayoutVars>
          <dgm:chMax val="1"/>
          <dgm:bulletEnabled val="1"/>
        </dgm:presLayoutVars>
      </dgm:prSet>
      <dgm:spPr/>
    </dgm:pt>
    <dgm:pt modelId="{2D9CD4E5-342E-48E6-93E0-82537CF04E0B}" type="pres">
      <dgm:prSet presAssocID="{2D29B2CC-A131-4828-B321-A1F70B69B64A}" presName="bracket" presStyleLbl="parChTrans1D1" presStyleIdx="0" presStyleCnt="1"/>
      <dgm:spPr/>
    </dgm:pt>
    <dgm:pt modelId="{039E9115-CFFE-4330-9495-E2CB0A70E695}" type="pres">
      <dgm:prSet presAssocID="{2D29B2CC-A131-4828-B321-A1F70B69B64A}" presName="spH" presStyleCnt="0"/>
      <dgm:spPr/>
    </dgm:pt>
    <dgm:pt modelId="{C418376B-79BA-4B5D-B13F-B4DCCD85155E}" type="pres">
      <dgm:prSet presAssocID="{2D29B2CC-A131-4828-B321-A1F70B69B64A}" presName="desTx" presStyleLbl="node1" presStyleIdx="0" presStyleCnt="1">
        <dgm:presLayoutVars>
          <dgm:bulletEnabled val="1"/>
        </dgm:presLayoutVars>
      </dgm:prSet>
      <dgm:spPr/>
    </dgm:pt>
  </dgm:ptLst>
  <dgm:cxnLst>
    <dgm:cxn modelId="{F46F3805-5624-43A7-B0FC-A1F5B92B5499}" srcId="{2D29B2CC-A131-4828-B321-A1F70B69B64A}" destId="{401B9973-DD0D-438A-8E4D-7CE57F760980}" srcOrd="0" destOrd="0" parTransId="{45B2FE26-3EDE-4D14-9B5F-A0C660CC1E81}" sibTransId="{BC77C98B-6B11-43EE-964F-B105233D7295}"/>
    <dgm:cxn modelId="{0B003407-8774-4552-BEDE-9D9B7F8A2A80}" type="presOf" srcId="{13880454-0F64-4841-82DD-13CAB1C94CC5}" destId="{C300EA9B-B4B0-427A-8A1B-49822BFD7AB9}" srcOrd="0" destOrd="0" presId="urn:diagrams.loki3.com/BracketList"/>
    <dgm:cxn modelId="{7E46C67D-9EAB-4300-A149-42347CFA1DDD}" type="presOf" srcId="{401B9973-DD0D-438A-8E4D-7CE57F760980}" destId="{C418376B-79BA-4B5D-B13F-B4DCCD85155E}" srcOrd="0" destOrd="0" presId="urn:diagrams.loki3.com/BracketList"/>
    <dgm:cxn modelId="{AA5C11B3-1350-42A1-9A9E-9A49B8DB48CC}" type="presOf" srcId="{2D29B2CC-A131-4828-B321-A1F70B69B64A}" destId="{6D693BD2-D5E9-4B42-A834-0D6F1B532D08}" srcOrd="0" destOrd="0" presId="urn:diagrams.loki3.com/BracketList"/>
    <dgm:cxn modelId="{A611C0C3-C8DB-4B44-AAF1-32BA63E948ED}" srcId="{13880454-0F64-4841-82DD-13CAB1C94CC5}" destId="{2D29B2CC-A131-4828-B321-A1F70B69B64A}" srcOrd="0" destOrd="0" parTransId="{C18BCAE9-FDA8-44D3-B187-E3011929A66E}" sibTransId="{339BEA86-E20A-4A3D-8E69-7126314C1064}"/>
    <dgm:cxn modelId="{AF81C98C-2CC0-493A-A491-86291F74AC32}" type="presParOf" srcId="{C300EA9B-B4B0-427A-8A1B-49822BFD7AB9}" destId="{EDA2C5F4-ECD7-47CB-B943-38586E3C2746}" srcOrd="0" destOrd="0" presId="urn:diagrams.loki3.com/BracketList"/>
    <dgm:cxn modelId="{250DF101-7759-45C8-AC5D-E3D37603553E}" type="presParOf" srcId="{EDA2C5F4-ECD7-47CB-B943-38586E3C2746}" destId="{6D693BD2-D5E9-4B42-A834-0D6F1B532D08}" srcOrd="0" destOrd="0" presId="urn:diagrams.loki3.com/BracketList"/>
    <dgm:cxn modelId="{ADA3B378-9E0F-4FAB-A374-E3E1AB90717B}" type="presParOf" srcId="{EDA2C5F4-ECD7-47CB-B943-38586E3C2746}" destId="{2D9CD4E5-342E-48E6-93E0-82537CF04E0B}" srcOrd="1" destOrd="0" presId="urn:diagrams.loki3.com/BracketList"/>
    <dgm:cxn modelId="{D4412960-0D11-4736-BDB1-09E48B17131F}" type="presParOf" srcId="{EDA2C5F4-ECD7-47CB-B943-38586E3C2746}" destId="{039E9115-CFFE-4330-9495-E2CB0A70E695}" srcOrd="2" destOrd="0" presId="urn:diagrams.loki3.com/BracketList"/>
    <dgm:cxn modelId="{214E7D22-B203-442C-BF01-BDDBAFDE31EF}" type="presParOf" srcId="{EDA2C5F4-ECD7-47CB-B943-38586E3C2746}" destId="{C418376B-79BA-4B5D-B13F-B4DCCD85155E}" srcOrd="3" destOrd="0" presId="urn:diagrams.loki3.com/BracketLis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5335B3D-0321-4F16-8C5F-5B5283691874}" type="doc">
      <dgm:prSet loTypeId="urn:microsoft.com/office/officeart/2005/8/layout/chevron1" loCatId="process" qsTypeId="urn:microsoft.com/office/officeart/2005/8/quickstyle/3d4" qsCatId="3D" csTypeId="urn:microsoft.com/office/officeart/2005/8/colors/accent3_1" csCatId="accent3" phldr="1"/>
      <dgm:spPr/>
    </dgm:pt>
    <dgm:pt modelId="{D96A1E68-FAAD-46B1-9A60-98767EDD3481}">
      <dgm:prSet phldrT="[Text]"/>
      <dgm:spPr/>
      <dgm:t>
        <a:bodyPr/>
        <a:lstStyle/>
        <a:p>
          <a:endParaRPr lang="en-GB" dirty="0"/>
        </a:p>
      </dgm:t>
    </dgm:pt>
    <dgm:pt modelId="{150EBC41-4DA8-4282-B89E-F4AFCF7CED76}" type="parTrans" cxnId="{644EBE91-02E4-4FDF-8B50-B9FD5DEE29E9}">
      <dgm:prSet/>
      <dgm:spPr/>
      <dgm:t>
        <a:bodyPr/>
        <a:lstStyle/>
        <a:p>
          <a:endParaRPr lang="en-US"/>
        </a:p>
      </dgm:t>
    </dgm:pt>
    <dgm:pt modelId="{2F00471D-FCAC-4581-886E-9AFC824562CD}" type="sibTrans" cxnId="{644EBE91-02E4-4FDF-8B50-B9FD5DEE29E9}">
      <dgm:prSet/>
      <dgm:spPr/>
      <dgm:t>
        <a:bodyPr/>
        <a:lstStyle/>
        <a:p>
          <a:endParaRPr lang="en-US"/>
        </a:p>
      </dgm:t>
    </dgm:pt>
    <dgm:pt modelId="{1A2B129C-C1A5-423B-9DA1-79A06961C30A}" type="pres">
      <dgm:prSet presAssocID="{15335B3D-0321-4F16-8C5F-5B5283691874}" presName="Name0" presStyleCnt="0">
        <dgm:presLayoutVars>
          <dgm:dir/>
          <dgm:animLvl val="lvl"/>
          <dgm:resizeHandles val="exact"/>
        </dgm:presLayoutVars>
      </dgm:prSet>
      <dgm:spPr/>
    </dgm:pt>
    <dgm:pt modelId="{3C1D272F-43B9-45A6-B1BF-DD156C263773}" type="pres">
      <dgm:prSet presAssocID="{D96A1E68-FAAD-46B1-9A60-98767EDD3481}" presName="parTxOnly" presStyleLbl="node1" presStyleIdx="0" presStyleCnt="1">
        <dgm:presLayoutVars>
          <dgm:chMax val="0"/>
          <dgm:chPref val="0"/>
          <dgm:bulletEnabled val="1"/>
        </dgm:presLayoutVars>
      </dgm:prSet>
      <dgm:spPr/>
    </dgm:pt>
  </dgm:ptLst>
  <dgm:cxnLst>
    <dgm:cxn modelId="{17305B3B-5FB8-45A9-A1C5-70B3B820EB69}" type="presOf" srcId="{15335B3D-0321-4F16-8C5F-5B5283691874}" destId="{1A2B129C-C1A5-423B-9DA1-79A06961C30A}" srcOrd="0" destOrd="0" presId="urn:microsoft.com/office/officeart/2005/8/layout/chevron1"/>
    <dgm:cxn modelId="{644EBE91-02E4-4FDF-8B50-B9FD5DEE29E9}" srcId="{15335B3D-0321-4F16-8C5F-5B5283691874}" destId="{D96A1E68-FAAD-46B1-9A60-98767EDD3481}" srcOrd="0" destOrd="0" parTransId="{150EBC41-4DA8-4282-B89E-F4AFCF7CED76}" sibTransId="{2F00471D-FCAC-4581-886E-9AFC824562CD}"/>
    <dgm:cxn modelId="{BA8D1EE4-45B1-4147-9232-22D183C73FA8}" type="presOf" srcId="{D96A1E68-FAAD-46B1-9A60-98767EDD3481}" destId="{3C1D272F-43B9-45A6-B1BF-DD156C263773}" srcOrd="0" destOrd="0" presId="urn:microsoft.com/office/officeart/2005/8/layout/chevron1"/>
    <dgm:cxn modelId="{42F6A548-A66A-4044-9A28-179313810DA4}" type="presParOf" srcId="{1A2B129C-C1A5-423B-9DA1-79A06961C30A}" destId="{3C1D272F-43B9-45A6-B1BF-DD156C263773}" srcOrd="0" destOrd="0" presId="urn:microsoft.com/office/officeart/2005/8/layout/chevron1"/>
  </dgm:cxnLst>
  <dgm:bg/>
  <dgm:whole/>
  <dgm:extLst>
    <a:ext uri="http://schemas.microsoft.com/office/drawing/2008/diagram">
      <dsp:dataModelExt xmlns:dsp="http://schemas.microsoft.com/office/drawing/2008/diagram" relId="rId25"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13880454-0F64-4841-82DD-13CAB1C94CC5}" type="doc">
      <dgm:prSet loTypeId="urn:diagrams.loki3.com/BracketList" loCatId="list" qsTypeId="urn:microsoft.com/office/officeart/2005/8/quickstyle/simple3" qsCatId="simple" csTypeId="urn:microsoft.com/office/officeart/2005/8/colors/colorful5" csCatId="colorful" phldr="1"/>
      <dgm:spPr/>
      <dgm:t>
        <a:bodyPr/>
        <a:lstStyle/>
        <a:p>
          <a:endParaRPr lang="en-US"/>
        </a:p>
      </dgm:t>
    </dgm:pt>
    <dgm:pt modelId="{401B9973-DD0D-438A-8E4D-7CE57F760980}">
      <dgm:prSet phldrT="[Text]"/>
      <dgm:spPr/>
      <dgm:t>
        <a:bodyPr/>
        <a:lstStyle/>
        <a:p>
          <a:r>
            <a:rPr lang="en-GB" dirty="0">
              <a:solidFill>
                <a:schemeClr val="bg1"/>
              </a:solidFill>
            </a:rPr>
            <a:t>Yearly_performance</a:t>
          </a:r>
          <a:endParaRPr lang="en-US" dirty="0">
            <a:solidFill>
              <a:schemeClr val="bg1"/>
            </a:solidFill>
          </a:endParaRPr>
        </a:p>
      </dgm:t>
    </dgm:pt>
    <dgm:pt modelId="{45B2FE26-3EDE-4D14-9B5F-A0C660CC1E81}" type="parTrans" cxnId="{F46F3805-5624-43A7-B0FC-A1F5B92B5499}">
      <dgm:prSet/>
      <dgm:spPr/>
      <dgm:t>
        <a:bodyPr/>
        <a:lstStyle/>
        <a:p>
          <a:endParaRPr lang="en-US"/>
        </a:p>
      </dgm:t>
    </dgm:pt>
    <dgm:pt modelId="{BC77C98B-6B11-43EE-964F-B105233D7295}" type="sibTrans" cxnId="{F46F3805-5624-43A7-B0FC-A1F5B92B5499}">
      <dgm:prSet/>
      <dgm:spPr/>
      <dgm:t>
        <a:bodyPr/>
        <a:lstStyle/>
        <a:p>
          <a:endParaRPr lang="en-US"/>
        </a:p>
      </dgm:t>
    </dgm:pt>
    <dgm:pt modelId="{2D29B2CC-A131-4828-B321-A1F70B69B64A}">
      <dgm:prSet phldrT="[Text]"/>
      <dgm:spPr/>
      <dgm:t>
        <a:bodyPr/>
        <a:lstStyle/>
        <a:p>
          <a:r>
            <a:rPr lang="en-GB" dirty="0">
              <a:solidFill>
                <a:schemeClr val="accent2"/>
              </a:solidFill>
            </a:rPr>
            <a:t>CTE1</a:t>
          </a:r>
          <a:endParaRPr lang="en-US" dirty="0">
            <a:solidFill>
              <a:schemeClr val="accent2"/>
            </a:solidFill>
          </a:endParaRPr>
        </a:p>
      </dgm:t>
    </dgm:pt>
    <dgm:pt modelId="{339BEA86-E20A-4A3D-8E69-7126314C1064}" type="sibTrans" cxnId="{A611C0C3-C8DB-4B44-AAF1-32BA63E948ED}">
      <dgm:prSet/>
      <dgm:spPr/>
      <dgm:t>
        <a:bodyPr/>
        <a:lstStyle/>
        <a:p>
          <a:endParaRPr lang="en-US"/>
        </a:p>
      </dgm:t>
    </dgm:pt>
    <dgm:pt modelId="{C18BCAE9-FDA8-44D3-B187-E3011929A66E}" type="parTrans" cxnId="{A611C0C3-C8DB-4B44-AAF1-32BA63E948ED}">
      <dgm:prSet/>
      <dgm:spPr/>
      <dgm:t>
        <a:bodyPr/>
        <a:lstStyle/>
        <a:p>
          <a:endParaRPr lang="en-US"/>
        </a:p>
      </dgm:t>
    </dgm:pt>
    <dgm:pt modelId="{C300EA9B-B4B0-427A-8A1B-49822BFD7AB9}" type="pres">
      <dgm:prSet presAssocID="{13880454-0F64-4841-82DD-13CAB1C94CC5}" presName="Name0" presStyleCnt="0">
        <dgm:presLayoutVars>
          <dgm:dir/>
          <dgm:animLvl val="lvl"/>
          <dgm:resizeHandles val="exact"/>
        </dgm:presLayoutVars>
      </dgm:prSet>
      <dgm:spPr/>
    </dgm:pt>
    <dgm:pt modelId="{EDA2C5F4-ECD7-47CB-B943-38586E3C2746}" type="pres">
      <dgm:prSet presAssocID="{2D29B2CC-A131-4828-B321-A1F70B69B64A}" presName="linNode" presStyleCnt="0"/>
      <dgm:spPr/>
    </dgm:pt>
    <dgm:pt modelId="{6D693BD2-D5E9-4B42-A834-0D6F1B532D08}" type="pres">
      <dgm:prSet presAssocID="{2D29B2CC-A131-4828-B321-A1F70B69B64A}" presName="parTx" presStyleLbl="revTx" presStyleIdx="0" presStyleCnt="1">
        <dgm:presLayoutVars>
          <dgm:chMax val="1"/>
          <dgm:bulletEnabled val="1"/>
        </dgm:presLayoutVars>
      </dgm:prSet>
      <dgm:spPr/>
    </dgm:pt>
    <dgm:pt modelId="{2D9CD4E5-342E-48E6-93E0-82537CF04E0B}" type="pres">
      <dgm:prSet presAssocID="{2D29B2CC-A131-4828-B321-A1F70B69B64A}" presName="bracket" presStyleLbl="parChTrans1D1" presStyleIdx="0" presStyleCnt="1"/>
      <dgm:spPr/>
    </dgm:pt>
    <dgm:pt modelId="{039E9115-CFFE-4330-9495-E2CB0A70E695}" type="pres">
      <dgm:prSet presAssocID="{2D29B2CC-A131-4828-B321-A1F70B69B64A}" presName="spH" presStyleCnt="0"/>
      <dgm:spPr/>
    </dgm:pt>
    <dgm:pt modelId="{C418376B-79BA-4B5D-B13F-B4DCCD85155E}" type="pres">
      <dgm:prSet presAssocID="{2D29B2CC-A131-4828-B321-A1F70B69B64A}" presName="desTx" presStyleLbl="node1" presStyleIdx="0" presStyleCnt="1">
        <dgm:presLayoutVars>
          <dgm:bulletEnabled val="1"/>
        </dgm:presLayoutVars>
      </dgm:prSet>
      <dgm:spPr/>
    </dgm:pt>
  </dgm:ptLst>
  <dgm:cxnLst>
    <dgm:cxn modelId="{F46F3805-5624-43A7-B0FC-A1F5B92B5499}" srcId="{2D29B2CC-A131-4828-B321-A1F70B69B64A}" destId="{401B9973-DD0D-438A-8E4D-7CE57F760980}" srcOrd="0" destOrd="0" parTransId="{45B2FE26-3EDE-4D14-9B5F-A0C660CC1E81}" sibTransId="{BC77C98B-6B11-43EE-964F-B105233D7295}"/>
    <dgm:cxn modelId="{0B003407-8774-4552-BEDE-9D9B7F8A2A80}" type="presOf" srcId="{13880454-0F64-4841-82DD-13CAB1C94CC5}" destId="{C300EA9B-B4B0-427A-8A1B-49822BFD7AB9}" srcOrd="0" destOrd="0" presId="urn:diagrams.loki3.com/BracketList"/>
    <dgm:cxn modelId="{7E46C67D-9EAB-4300-A149-42347CFA1DDD}" type="presOf" srcId="{401B9973-DD0D-438A-8E4D-7CE57F760980}" destId="{C418376B-79BA-4B5D-B13F-B4DCCD85155E}" srcOrd="0" destOrd="0" presId="urn:diagrams.loki3.com/BracketList"/>
    <dgm:cxn modelId="{AA5C11B3-1350-42A1-9A9E-9A49B8DB48CC}" type="presOf" srcId="{2D29B2CC-A131-4828-B321-A1F70B69B64A}" destId="{6D693BD2-D5E9-4B42-A834-0D6F1B532D08}" srcOrd="0" destOrd="0" presId="urn:diagrams.loki3.com/BracketList"/>
    <dgm:cxn modelId="{A611C0C3-C8DB-4B44-AAF1-32BA63E948ED}" srcId="{13880454-0F64-4841-82DD-13CAB1C94CC5}" destId="{2D29B2CC-A131-4828-B321-A1F70B69B64A}" srcOrd="0" destOrd="0" parTransId="{C18BCAE9-FDA8-44D3-B187-E3011929A66E}" sibTransId="{339BEA86-E20A-4A3D-8E69-7126314C1064}"/>
    <dgm:cxn modelId="{AF81C98C-2CC0-493A-A491-86291F74AC32}" type="presParOf" srcId="{C300EA9B-B4B0-427A-8A1B-49822BFD7AB9}" destId="{EDA2C5F4-ECD7-47CB-B943-38586E3C2746}" srcOrd="0" destOrd="0" presId="urn:diagrams.loki3.com/BracketList"/>
    <dgm:cxn modelId="{250DF101-7759-45C8-AC5D-E3D37603553E}" type="presParOf" srcId="{EDA2C5F4-ECD7-47CB-B943-38586E3C2746}" destId="{6D693BD2-D5E9-4B42-A834-0D6F1B532D08}" srcOrd="0" destOrd="0" presId="urn:diagrams.loki3.com/BracketList"/>
    <dgm:cxn modelId="{ADA3B378-9E0F-4FAB-A374-E3E1AB90717B}" type="presParOf" srcId="{EDA2C5F4-ECD7-47CB-B943-38586E3C2746}" destId="{2D9CD4E5-342E-48E6-93E0-82537CF04E0B}" srcOrd="1" destOrd="0" presId="urn:diagrams.loki3.com/BracketList"/>
    <dgm:cxn modelId="{D4412960-0D11-4736-BDB1-09E48B17131F}" type="presParOf" srcId="{EDA2C5F4-ECD7-47CB-B943-38586E3C2746}" destId="{039E9115-CFFE-4330-9495-E2CB0A70E695}" srcOrd="2" destOrd="0" presId="urn:diagrams.loki3.com/BracketList"/>
    <dgm:cxn modelId="{214E7D22-B203-442C-BF01-BDDBAFDE31EF}" type="presParOf" srcId="{EDA2C5F4-ECD7-47CB-B943-38586E3C2746}" destId="{C418376B-79BA-4B5D-B13F-B4DCCD85155E}" srcOrd="3" destOrd="0" presId="urn:diagrams.loki3.com/Bracket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13880454-0F64-4841-82DD-13CAB1C94CC5}" type="doc">
      <dgm:prSet loTypeId="urn:diagrams.loki3.com/BracketList" loCatId="list" qsTypeId="urn:microsoft.com/office/officeart/2005/8/quickstyle/simple3" qsCatId="simple" csTypeId="urn:microsoft.com/office/officeart/2005/8/colors/colorful5" csCatId="colorful" phldr="1"/>
      <dgm:spPr/>
      <dgm:t>
        <a:bodyPr/>
        <a:lstStyle/>
        <a:p>
          <a:endParaRPr lang="en-US"/>
        </a:p>
      </dgm:t>
    </dgm:pt>
    <dgm:pt modelId="{401B9973-DD0D-438A-8E4D-7CE57F760980}">
      <dgm:prSet phldrT="[Text]"/>
      <dgm:spPr/>
      <dgm:t>
        <a:bodyPr/>
        <a:lstStyle/>
        <a:p>
          <a:r>
            <a:rPr lang="en-GB" dirty="0">
              <a:solidFill>
                <a:schemeClr val="bg1"/>
              </a:solidFill>
            </a:rPr>
            <a:t>Bowlers_active_all_years</a:t>
          </a:r>
          <a:endParaRPr lang="en-US" dirty="0">
            <a:solidFill>
              <a:schemeClr val="bg1"/>
            </a:solidFill>
          </a:endParaRPr>
        </a:p>
      </dgm:t>
    </dgm:pt>
    <dgm:pt modelId="{45B2FE26-3EDE-4D14-9B5F-A0C660CC1E81}" type="parTrans" cxnId="{F46F3805-5624-43A7-B0FC-A1F5B92B5499}">
      <dgm:prSet/>
      <dgm:spPr/>
      <dgm:t>
        <a:bodyPr/>
        <a:lstStyle/>
        <a:p>
          <a:endParaRPr lang="en-US"/>
        </a:p>
      </dgm:t>
    </dgm:pt>
    <dgm:pt modelId="{BC77C98B-6B11-43EE-964F-B105233D7295}" type="sibTrans" cxnId="{F46F3805-5624-43A7-B0FC-A1F5B92B5499}">
      <dgm:prSet/>
      <dgm:spPr/>
      <dgm:t>
        <a:bodyPr/>
        <a:lstStyle/>
        <a:p>
          <a:endParaRPr lang="en-US"/>
        </a:p>
      </dgm:t>
    </dgm:pt>
    <dgm:pt modelId="{2D29B2CC-A131-4828-B321-A1F70B69B64A}">
      <dgm:prSet phldrT="[Text]"/>
      <dgm:spPr/>
      <dgm:t>
        <a:bodyPr/>
        <a:lstStyle/>
        <a:p>
          <a:r>
            <a:rPr lang="en-GB" dirty="0">
              <a:solidFill>
                <a:schemeClr val="accent2"/>
              </a:solidFill>
            </a:rPr>
            <a:t>CTE2</a:t>
          </a:r>
          <a:endParaRPr lang="en-US" dirty="0">
            <a:solidFill>
              <a:schemeClr val="accent2"/>
            </a:solidFill>
          </a:endParaRPr>
        </a:p>
      </dgm:t>
    </dgm:pt>
    <dgm:pt modelId="{339BEA86-E20A-4A3D-8E69-7126314C1064}" type="sibTrans" cxnId="{A611C0C3-C8DB-4B44-AAF1-32BA63E948ED}">
      <dgm:prSet/>
      <dgm:spPr/>
      <dgm:t>
        <a:bodyPr/>
        <a:lstStyle/>
        <a:p>
          <a:endParaRPr lang="en-US"/>
        </a:p>
      </dgm:t>
    </dgm:pt>
    <dgm:pt modelId="{C18BCAE9-FDA8-44D3-B187-E3011929A66E}" type="parTrans" cxnId="{A611C0C3-C8DB-4B44-AAF1-32BA63E948ED}">
      <dgm:prSet/>
      <dgm:spPr/>
      <dgm:t>
        <a:bodyPr/>
        <a:lstStyle/>
        <a:p>
          <a:endParaRPr lang="en-US"/>
        </a:p>
      </dgm:t>
    </dgm:pt>
    <dgm:pt modelId="{C300EA9B-B4B0-427A-8A1B-49822BFD7AB9}" type="pres">
      <dgm:prSet presAssocID="{13880454-0F64-4841-82DD-13CAB1C94CC5}" presName="Name0" presStyleCnt="0">
        <dgm:presLayoutVars>
          <dgm:dir/>
          <dgm:animLvl val="lvl"/>
          <dgm:resizeHandles val="exact"/>
        </dgm:presLayoutVars>
      </dgm:prSet>
      <dgm:spPr/>
    </dgm:pt>
    <dgm:pt modelId="{EDA2C5F4-ECD7-47CB-B943-38586E3C2746}" type="pres">
      <dgm:prSet presAssocID="{2D29B2CC-A131-4828-B321-A1F70B69B64A}" presName="linNode" presStyleCnt="0"/>
      <dgm:spPr/>
    </dgm:pt>
    <dgm:pt modelId="{6D693BD2-D5E9-4B42-A834-0D6F1B532D08}" type="pres">
      <dgm:prSet presAssocID="{2D29B2CC-A131-4828-B321-A1F70B69B64A}" presName="parTx" presStyleLbl="revTx" presStyleIdx="0" presStyleCnt="1">
        <dgm:presLayoutVars>
          <dgm:chMax val="1"/>
          <dgm:bulletEnabled val="1"/>
        </dgm:presLayoutVars>
      </dgm:prSet>
      <dgm:spPr/>
    </dgm:pt>
    <dgm:pt modelId="{2D9CD4E5-342E-48E6-93E0-82537CF04E0B}" type="pres">
      <dgm:prSet presAssocID="{2D29B2CC-A131-4828-B321-A1F70B69B64A}" presName="bracket" presStyleLbl="parChTrans1D1" presStyleIdx="0" presStyleCnt="1"/>
      <dgm:spPr/>
    </dgm:pt>
    <dgm:pt modelId="{039E9115-CFFE-4330-9495-E2CB0A70E695}" type="pres">
      <dgm:prSet presAssocID="{2D29B2CC-A131-4828-B321-A1F70B69B64A}" presName="spH" presStyleCnt="0"/>
      <dgm:spPr/>
    </dgm:pt>
    <dgm:pt modelId="{C418376B-79BA-4B5D-B13F-B4DCCD85155E}" type="pres">
      <dgm:prSet presAssocID="{2D29B2CC-A131-4828-B321-A1F70B69B64A}" presName="desTx" presStyleLbl="node1" presStyleIdx="0" presStyleCnt="1">
        <dgm:presLayoutVars>
          <dgm:bulletEnabled val="1"/>
        </dgm:presLayoutVars>
      </dgm:prSet>
      <dgm:spPr/>
    </dgm:pt>
  </dgm:ptLst>
  <dgm:cxnLst>
    <dgm:cxn modelId="{F46F3805-5624-43A7-B0FC-A1F5B92B5499}" srcId="{2D29B2CC-A131-4828-B321-A1F70B69B64A}" destId="{401B9973-DD0D-438A-8E4D-7CE57F760980}" srcOrd="0" destOrd="0" parTransId="{45B2FE26-3EDE-4D14-9B5F-A0C660CC1E81}" sibTransId="{BC77C98B-6B11-43EE-964F-B105233D7295}"/>
    <dgm:cxn modelId="{0B003407-8774-4552-BEDE-9D9B7F8A2A80}" type="presOf" srcId="{13880454-0F64-4841-82DD-13CAB1C94CC5}" destId="{C300EA9B-B4B0-427A-8A1B-49822BFD7AB9}" srcOrd="0" destOrd="0" presId="urn:diagrams.loki3.com/BracketList"/>
    <dgm:cxn modelId="{7E46C67D-9EAB-4300-A149-42347CFA1DDD}" type="presOf" srcId="{401B9973-DD0D-438A-8E4D-7CE57F760980}" destId="{C418376B-79BA-4B5D-B13F-B4DCCD85155E}" srcOrd="0" destOrd="0" presId="urn:diagrams.loki3.com/BracketList"/>
    <dgm:cxn modelId="{AA5C11B3-1350-42A1-9A9E-9A49B8DB48CC}" type="presOf" srcId="{2D29B2CC-A131-4828-B321-A1F70B69B64A}" destId="{6D693BD2-D5E9-4B42-A834-0D6F1B532D08}" srcOrd="0" destOrd="0" presId="urn:diagrams.loki3.com/BracketList"/>
    <dgm:cxn modelId="{A611C0C3-C8DB-4B44-AAF1-32BA63E948ED}" srcId="{13880454-0F64-4841-82DD-13CAB1C94CC5}" destId="{2D29B2CC-A131-4828-B321-A1F70B69B64A}" srcOrd="0" destOrd="0" parTransId="{C18BCAE9-FDA8-44D3-B187-E3011929A66E}" sibTransId="{339BEA86-E20A-4A3D-8E69-7126314C1064}"/>
    <dgm:cxn modelId="{AF81C98C-2CC0-493A-A491-86291F74AC32}" type="presParOf" srcId="{C300EA9B-B4B0-427A-8A1B-49822BFD7AB9}" destId="{EDA2C5F4-ECD7-47CB-B943-38586E3C2746}" srcOrd="0" destOrd="0" presId="urn:diagrams.loki3.com/BracketList"/>
    <dgm:cxn modelId="{250DF101-7759-45C8-AC5D-E3D37603553E}" type="presParOf" srcId="{EDA2C5F4-ECD7-47CB-B943-38586E3C2746}" destId="{6D693BD2-D5E9-4B42-A834-0D6F1B532D08}" srcOrd="0" destOrd="0" presId="urn:diagrams.loki3.com/BracketList"/>
    <dgm:cxn modelId="{ADA3B378-9E0F-4FAB-A374-E3E1AB90717B}" type="presParOf" srcId="{EDA2C5F4-ECD7-47CB-B943-38586E3C2746}" destId="{2D9CD4E5-342E-48E6-93E0-82537CF04E0B}" srcOrd="1" destOrd="0" presId="urn:diagrams.loki3.com/BracketList"/>
    <dgm:cxn modelId="{D4412960-0D11-4736-BDB1-09E48B17131F}" type="presParOf" srcId="{EDA2C5F4-ECD7-47CB-B943-38586E3C2746}" destId="{039E9115-CFFE-4330-9495-E2CB0A70E695}" srcOrd="2" destOrd="0" presId="urn:diagrams.loki3.com/BracketList"/>
    <dgm:cxn modelId="{214E7D22-B203-442C-BF01-BDDBAFDE31EF}" type="presParOf" srcId="{EDA2C5F4-ECD7-47CB-B943-38586E3C2746}" destId="{C418376B-79BA-4B5D-B13F-B4DCCD85155E}" srcOrd="3" destOrd="0" presId="urn:diagrams.loki3.com/BracketLis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13880454-0F64-4841-82DD-13CAB1C94CC5}" type="doc">
      <dgm:prSet loTypeId="urn:diagrams.loki3.com/BracketList" loCatId="list" qsTypeId="urn:microsoft.com/office/officeart/2005/8/quickstyle/simple3" qsCatId="simple" csTypeId="urn:microsoft.com/office/officeart/2005/8/colors/colorful5" csCatId="colorful" phldr="1"/>
      <dgm:spPr/>
      <dgm:t>
        <a:bodyPr/>
        <a:lstStyle/>
        <a:p>
          <a:endParaRPr lang="en-US"/>
        </a:p>
      </dgm:t>
    </dgm:pt>
    <dgm:pt modelId="{401B9973-DD0D-438A-8E4D-7CE57F760980}">
      <dgm:prSet phldrT="[Text]"/>
      <dgm:spPr/>
      <dgm:t>
        <a:bodyPr/>
        <a:lstStyle/>
        <a:p>
          <a:r>
            <a:rPr lang="en-GB" dirty="0">
              <a:solidFill>
                <a:schemeClr val="bg1"/>
              </a:solidFill>
            </a:rPr>
            <a:t>Overall_performance</a:t>
          </a:r>
          <a:endParaRPr lang="en-US" dirty="0">
            <a:solidFill>
              <a:schemeClr val="bg1"/>
            </a:solidFill>
          </a:endParaRPr>
        </a:p>
      </dgm:t>
    </dgm:pt>
    <dgm:pt modelId="{45B2FE26-3EDE-4D14-9B5F-A0C660CC1E81}" type="parTrans" cxnId="{F46F3805-5624-43A7-B0FC-A1F5B92B5499}">
      <dgm:prSet/>
      <dgm:spPr/>
      <dgm:t>
        <a:bodyPr/>
        <a:lstStyle/>
        <a:p>
          <a:endParaRPr lang="en-US"/>
        </a:p>
      </dgm:t>
    </dgm:pt>
    <dgm:pt modelId="{BC77C98B-6B11-43EE-964F-B105233D7295}" type="sibTrans" cxnId="{F46F3805-5624-43A7-B0FC-A1F5B92B5499}">
      <dgm:prSet/>
      <dgm:spPr/>
      <dgm:t>
        <a:bodyPr/>
        <a:lstStyle/>
        <a:p>
          <a:endParaRPr lang="en-US"/>
        </a:p>
      </dgm:t>
    </dgm:pt>
    <dgm:pt modelId="{2D29B2CC-A131-4828-B321-A1F70B69B64A}">
      <dgm:prSet phldrT="[Text]"/>
      <dgm:spPr/>
      <dgm:t>
        <a:bodyPr/>
        <a:lstStyle/>
        <a:p>
          <a:r>
            <a:rPr lang="en-GB" dirty="0">
              <a:solidFill>
                <a:schemeClr val="accent2"/>
              </a:solidFill>
            </a:rPr>
            <a:t>CTE2</a:t>
          </a:r>
          <a:endParaRPr lang="en-US" dirty="0">
            <a:solidFill>
              <a:schemeClr val="accent2"/>
            </a:solidFill>
          </a:endParaRPr>
        </a:p>
      </dgm:t>
    </dgm:pt>
    <dgm:pt modelId="{339BEA86-E20A-4A3D-8E69-7126314C1064}" type="sibTrans" cxnId="{A611C0C3-C8DB-4B44-AAF1-32BA63E948ED}">
      <dgm:prSet/>
      <dgm:spPr/>
      <dgm:t>
        <a:bodyPr/>
        <a:lstStyle/>
        <a:p>
          <a:endParaRPr lang="en-US"/>
        </a:p>
      </dgm:t>
    </dgm:pt>
    <dgm:pt modelId="{C18BCAE9-FDA8-44D3-B187-E3011929A66E}" type="parTrans" cxnId="{A611C0C3-C8DB-4B44-AAF1-32BA63E948ED}">
      <dgm:prSet/>
      <dgm:spPr/>
      <dgm:t>
        <a:bodyPr/>
        <a:lstStyle/>
        <a:p>
          <a:endParaRPr lang="en-US"/>
        </a:p>
      </dgm:t>
    </dgm:pt>
    <dgm:pt modelId="{C300EA9B-B4B0-427A-8A1B-49822BFD7AB9}" type="pres">
      <dgm:prSet presAssocID="{13880454-0F64-4841-82DD-13CAB1C94CC5}" presName="Name0" presStyleCnt="0">
        <dgm:presLayoutVars>
          <dgm:dir/>
          <dgm:animLvl val="lvl"/>
          <dgm:resizeHandles val="exact"/>
        </dgm:presLayoutVars>
      </dgm:prSet>
      <dgm:spPr/>
    </dgm:pt>
    <dgm:pt modelId="{EDA2C5F4-ECD7-47CB-B943-38586E3C2746}" type="pres">
      <dgm:prSet presAssocID="{2D29B2CC-A131-4828-B321-A1F70B69B64A}" presName="linNode" presStyleCnt="0"/>
      <dgm:spPr/>
    </dgm:pt>
    <dgm:pt modelId="{6D693BD2-D5E9-4B42-A834-0D6F1B532D08}" type="pres">
      <dgm:prSet presAssocID="{2D29B2CC-A131-4828-B321-A1F70B69B64A}" presName="parTx" presStyleLbl="revTx" presStyleIdx="0" presStyleCnt="1">
        <dgm:presLayoutVars>
          <dgm:chMax val="1"/>
          <dgm:bulletEnabled val="1"/>
        </dgm:presLayoutVars>
      </dgm:prSet>
      <dgm:spPr/>
    </dgm:pt>
    <dgm:pt modelId="{2D9CD4E5-342E-48E6-93E0-82537CF04E0B}" type="pres">
      <dgm:prSet presAssocID="{2D29B2CC-A131-4828-B321-A1F70B69B64A}" presName="bracket" presStyleLbl="parChTrans1D1" presStyleIdx="0" presStyleCnt="1"/>
      <dgm:spPr/>
    </dgm:pt>
    <dgm:pt modelId="{039E9115-CFFE-4330-9495-E2CB0A70E695}" type="pres">
      <dgm:prSet presAssocID="{2D29B2CC-A131-4828-B321-A1F70B69B64A}" presName="spH" presStyleCnt="0"/>
      <dgm:spPr/>
    </dgm:pt>
    <dgm:pt modelId="{C418376B-79BA-4B5D-B13F-B4DCCD85155E}" type="pres">
      <dgm:prSet presAssocID="{2D29B2CC-A131-4828-B321-A1F70B69B64A}" presName="desTx" presStyleLbl="node1" presStyleIdx="0" presStyleCnt="1">
        <dgm:presLayoutVars>
          <dgm:bulletEnabled val="1"/>
        </dgm:presLayoutVars>
      </dgm:prSet>
      <dgm:spPr/>
    </dgm:pt>
  </dgm:ptLst>
  <dgm:cxnLst>
    <dgm:cxn modelId="{F46F3805-5624-43A7-B0FC-A1F5B92B5499}" srcId="{2D29B2CC-A131-4828-B321-A1F70B69B64A}" destId="{401B9973-DD0D-438A-8E4D-7CE57F760980}" srcOrd="0" destOrd="0" parTransId="{45B2FE26-3EDE-4D14-9B5F-A0C660CC1E81}" sibTransId="{BC77C98B-6B11-43EE-964F-B105233D7295}"/>
    <dgm:cxn modelId="{0B003407-8774-4552-BEDE-9D9B7F8A2A80}" type="presOf" srcId="{13880454-0F64-4841-82DD-13CAB1C94CC5}" destId="{C300EA9B-B4B0-427A-8A1B-49822BFD7AB9}" srcOrd="0" destOrd="0" presId="urn:diagrams.loki3.com/BracketList"/>
    <dgm:cxn modelId="{7E46C67D-9EAB-4300-A149-42347CFA1DDD}" type="presOf" srcId="{401B9973-DD0D-438A-8E4D-7CE57F760980}" destId="{C418376B-79BA-4B5D-B13F-B4DCCD85155E}" srcOrd="0" destOrd="0" presId="urn:diagrams.loki3.com/BracketList"/>
    <dgm:cxn modelId="{AA5C11B3-1350-42A1-9A9E-9A49B8DB48CC}" type="presOf" srcId="{2D29B2CC-A131-4828-B321-A1F70B69B64A}" destId="{6D693BD2-D5E9-4B42-A834-0D6F1B532D08}" srcOrd="0" destOrd="0" presId="urn:diagrams.loki3.com/BracketList"/>
    <dgm:cxn modelId="{A611C0C3-C8DB-4B44-AAF1-32BA63E948ED}" srcId="{13880454-0F64-4841-82DD-13CAB1C94CC5}" destId="{2D29B2CC-A131-4828-B321-A1F70B69B64A}" srcOrd="0" destOrd="0" parTransId="{C18BCAE9-FDA8-44D3-B187-E3011929A66E}" sibTransId="{339BEA86-E20A-4A3D-8E69-7126314C1064}"/>
    <dgm:cxn modelId="{AF81C98C-2CC0-493A-A491-86291F74AC32}" type="presParOf" srcId="{C300EA9B-B4B0-427A-8A1B-49822BFD7AB9}" destId="{EDA2C5F4-ECD7-47CB-B943-38586E3C2746}" srcOrd="0" destOrd="0" presId="urn:diagrams.loki3.com/BracketList"/>
    <dgm:cxn modelId="{250DF101-7759-45C8-AC5D-E3D37603553E}" type="presParOf" srcId="{EDA2C5F4-ECD7-47CB-B943-38586E3C2746}" destId="{6D693BD2-D5E9-4B42-A834-0D6F1B532D08}" srcOrd="0" destOrd="0" presId="urn:diagrams.loki3.com/BracketList"/>
    <dgm:cxn modelId="{ADA3B378-9E0F-4FAB-A374-E3E1AB90717B}" type="presParOf" srcId="{EDA2C5F4-ECD7-47CB-B943-38586E3C2746}" destId="{2D9CD4E5-342E-48E6-93E0-82537CF04E0B}" srcOrd="1" destOrd="0" presId="urn:diagrams.loki3.com/BracketList"/>
    <dgm:cxn modelId="{D4412960-0D11-4736-BDB1-09E48B17131F}" type="presParOf" srcId="{EDA2C5F4-ECD7-47CB-B943-38586E3C2746}" destId="{039E9115-CFFE-4330-9495-E2CB0A70E695}" srcOrd="2" destOrd="0" presId="urn:diagrams.loki3.com/BracketList"/>
    <dgm:cxn modelId="{214E7D22-B203-442C-BF01-BDDBAFDE31EF}" type="presParOf" srcId="{EDA2C5F4-ECD7-47CB-B943-38586E3C2746}" destId="{C418376B-79BA-4B5D-B13F-B4DCCD85155E}" srcOrd="3" destOrd="0" presId="urn:diagrams.loki3.com/BracketLis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13880454-0F64-4841-82DD-13CAB1C94CC5}" type="doc">
      <dgm:prSet loTypeId="urn:diagrams.loki3.com/BracketList" loCatId="list" qsTypeId="urn:microsoft.com/office/officeart/2005/8/quickstyle/simple3" qsCatId="simple" csTypeId="urn:microsoft.com/office/officeart/2005/8/colors/colorful5" csCatId="colorful" phldr="1"/>
      <dgm:spPr/>
      <dgm:t>
        <a:bodyPr/>
        <a:lstStyle/>
        <a:p>
          <a:endParaRPr lang="en-US"/>
        </a:p>
      </dgm:t>
    </dgm:pt>
    <dgm:pt modelId="{401B9973-DD0D-438A-8E4D-7CE57F760980}">
      <dgm:prSet phldrT="[Text]"/>
      <dgm:spPr/>
      <dgm:t>
        <a:bodyPr/>
        <a:lstStyle/>
        <a:p>
          <a:r>
            <a:rPr lang="en-GB" dirty="0">
              <a:solidFill>
                <a:schemeClr val="bg1"/>
              </a:solidFill>
            </a:rPr>
            <a:t>dot_ball_percentage</a:t>
          </a:r>
          <a:endParaRPr lang="en-US" dirty="0">
            <a:solidFill>
              <a:schemeClr val="bg1"/>
            </a:solidFill>
          </a:endParaRPr>
        </a:p>
      </dgm:t>
    </dgm:pt>
    <dgm:pt modelId="{45B2FE26-3EDE-4D14-9B5F-A0C660CC1E81}" type="parTrans" cxnId="{F46F3805-5624-43A7-B0FC-A1F5B92B5499}">
      <dgm:prSet/>
      <dgm:spPr/>
      <dgm:t>
        <a:bodyPr/>
        <a:lstStyle/>
        <a:p>
          <a:endParaRPr lang="en-US"/>
        </a:p>
      </dgm:t>
    </dgm:pt>
    <dgm:pt modelId="{BC77C98B-6B11-43EE-964F-B105233D7295}" type="sibTrans" cxnId="{F46F3805-5624-43A7-B0FC-A1F5B92B5499}">
      <dgm:prSet/>
      <dgm:spPr/>
      <dgm:t>
        <a:bodyPr/>
        <a:lstStyle/>
        <a:p>
          <a:endParaRPr lang="en-US"/>
        </a:p>
      </dgm:t>
    </dgm:pt>
    <dgm:pt modelId="{2D29B2CC-A131-4828-B321-A1F70B69B64A}">
      <dgm:prSet phldrT="[Text]"/>
      <dgm:spPr/>
      <dgm:t>
        <a:bodyPr/>
        <a:lstStyle/>
        <a:p>
          <a:r>
            <a:rPr lang="en-GB" dirty="0">
              <a:solidFill>
                <a:schemeClr val="accent2"/>
              </a:solidFill>
            </a:rPr>
            <a:t>CTE2</a:t>
          </a:r>
          <a:endParaRPr lang="en-US" dirty="0">
            <a:solidFill>
              <a:schemeClr val="accent2"/>
            </a:solidFill>
          </a:endParaRPr>
        </a:p>
      </dgm:t>
    </dgm:pt>
    <dgm:pt modelId="{339BEA86-E20A-4A3D-8E69-7126314C1064}" type="sibTrans" cxnId="{A611C0C3-C8DB-4B44-AAF1-32BA63E948ED}">
      <dgm:prSet/>
      <dgm:spPr/>
      <dgm:t>
        <a:bodyPr/>
        <a:lstStyle/>
        <a:p>
          <a:endParaRPr lang="en-US"/>
        </a:p>
      </dgm:t>
    </dgm:pt>
    <dgm:pt modelId="{C18BCAE9-FDA8-44D3-B187-E3011929A66E}" type="parTrans" cxnId="{A611C0C3-C8DB-4B44-AAF1-32BA63E948ED}">
      <dgm:prSet/>
      <dgm:spPr/>
      <dgm:t>
        <a:bodyPr/>
        <a:lstStyle/>
        <a:p>
          <a:endParaRPr lang="en-US"/>
        </a:p>
      </dgm:t>
    </dgm:pt>
    <dgm:pt modelId="{C300EA9B-B4B0-427A-8A1B-49822BFD7AB9}" type="pres">
      <dgm:prSet presAssocID="{13880454-0F64-4841-82DD-13CAB1C94CC5}" presName="Name0" presStyleCnt="0">
        <dgm:presLayoutVars>
          <dgm:dir/>
          <dgm:animLvl val="lvl"/>
          <dgm:resizeHandles val="exact"/>
        </dgm:presLayoutVars>
      </dgm:prSet>
      <dgm:spPr/>
    </dgm:pt>
    <dgm:pt modelId="{EDA2C5F4-ECD7-47CB-B943-38586E3C2746}" type="pres">
      <dgm:prSet presAssocID="{2D29B2CC-A131-4828-B321-A1F70B69B64A}" presName="linNode" presStyleCnt="0"/>
      <dgm:spPr/>
    </dgm:pt>
    <dgm:pt modelId="{6D693BD2-D5E9-4B42-A834-0D6F1B532D08}" type="pres">
      <dgm:prSet presAssocID="{2D29B2CC-A131-4828-B321-A1F70B69B64A}" presName="parTx" presStyleLbl="revTx" presStyleIdx="0" presStyleCnt="1">
        <dgm:presLayoutVars>
          <dgm:chMax val="1"/>
          <dgm:bulletEnabled val="1"/>
        </dgm:presLayoutVars>
      </dgm:prSet>
      <dgm:spPr/>
    </dgm:pt>
    <dgm:pt modelId="{2D9CD4E5-342E-48E6-93E0-82537CF04E0B}" type="pres">
      <dgm:prSet presAssocID="{2D29B2CC-A131-4828-B321-A1F70B69B64A}" presName="bracket" presStyleLbl="parChTrans1D1" presStyleIdx="0" presStyleCnt="1"/>
      <dgm:spPr/>
    </dgm:pt>
    <dgm:pt modelId="{039E9115-CFFE-4330-9495-E2CB0A70E695}" type="pres">
      <dgm:prSet presAssocID="{2D29B2CC-A131-4828-B321-A1F70B69B64A}" presName="spH" presStyleCnt="0"/>
      <dgm:spPr/>
    </dgm:pt>
    <dgm:pt modelId="{C418376B-79BA-4B5D-B13F-B4DCCD85155E}" type="pres">
      <dgm:prSet presAssocID="{2D29B2CC-A131-4828-B321-A1F70B69B64A}" presName="desTx" presStyleLbl="node1" presStyleIdx="0" presStyleCnt="1">
        <dgm:presLayoutVars>
          <dgm:bulletEnabled val="1"/>
        </dgm:presLayoutVars>
      </dgm:prSet>
      <dgm:spPr/>
    </dgm:pt>
  </dgm:ptLst>
  <dgm:cxnLst>
    <dgm:cxn modelId="{F46F3805-5624-43A7-B0FC-A1F5B92B5499}" srcId="{2D29B2CC-A131-4828-B321-A1F70B69B64A}" destId="{401B9973-DD0D-438A-8E4D-7CE57F760980}" srcOrd="0" destOrd="0" parTransId="{45B2FE26-3EDE-4D14-9B5F-A0C660CC1E81}" sibTransId="{BC77C98B-6B11-43EE-964F-B105233D7295}"/>
    <dgm:cxn modelId="{0B003407-8774-4552-BEDE-9D9B7F8A2A80}" type="presOf" srcId="{13880454-0F64-4841-82DD-13CAB1C94CC5}" destId="{C300EA9B-B4B0-427A-8A1B-49822BFD7AB9}" srcOrd="0" destOrd="0" presId="urn:diagrams.loki3.com/BracketList"/>
    <dgm:cxn modelId="{7E46C67D-9EAB-4300-A149-42347CFA1DDD}" type="presOf" srcId="{401B9973-DD0D-438A-8E4D-7CE57F760980}" destId="{C418376B-79BA-4B5D-B13F-B4DCCD85155E}" srcOrd="0" destOrd="0" presId="urn:diagrams.loki3.com/BracketList"/>
    <dgm:cxn modelId="{AA5C11B3-1350-42A1-9A9E-9A49B8DB48CC}" type="presOf" srcId="{2D29B2CC-A131-4828-B321-A1F70B69B64A}" destId="{6D693BD2-D5E9-4B42-A834-0D6F1B532D08}" srcOrd="0" destOrd="0" presId="urn:diagrams.loki3.com/BracketList"/>
    <dgm:cxn modelId="{A611C0C3-C8DB-4B44-AAF1-32BA63E948ED}" srcId="{13880454-0F64-4841-82DD-13CAB1C94CC5}" destId="{2D29B2CC-A131-4828-B321-A1F70B69B64A}" srcOrd="0" destOrd="0" parTransId="{C18BCAE9-FDA8-44D3-B187-E3011929A66E}" sibTransId="{339BEA86-E20A-4A3D-8E69-7126314C1064}"/>
    <dgm:cxn modelId="{AF81C98C-2CC0-493A-A491-86291F74AC32}" type="presParOf" srcId="{C300EA9B-B4B0-427A-8A1B-49822BFD7AB9}" destId="{EDA2C5F4-ECD7-47CB-B943-38586E3C2746}" srcOrd="0" destOrd="0" presId="urn:diagrams.loki3.com/BracketList"/>
    <dgm:cxn modelId="{250DF101-7759-45C8-AC5D-E3D37603553E}" type="presParOf" srcId="{EDA2C5F4-ECD7-47CB-B943-38586E3C2746}" destId="{6D693BD2-D5E9-4B42-A834-0D6F1B532D08}" srcOrd="0" destOrd="0" presId="urn:diagrams.loki3.com/BracketList"/>
    <dgm:cxn modelId="{ADA3B378-9E0F-4FAB-A374-E3E1AB90717B}" type="presParOf" srcId="{EDA2C5F4-ECD7-47CB-B943-38586E3C2746}" destId="{2D9CD4E5-342E-48E6-93E0-82537CF04E0B}" srcOrd="1" destOrd="0" presId="urn:diagrams.loki3.com/BracketList"/>
    <dgm:cxn modelId="{D4412960-0D11-4736-BDB1-09E48B17131F}" type="presParOf" srcId="{EDA2C5F4-ECD7-47CB-B943-38586E3C2746}" destId="{039E9115-CFFE-4330-9495-E2CB0A70E695}" srcOrd="2" destOrd="0" presId="urn:diagrams.loki3.com/BracketList"/>
    <dgm:cxn modelId="{214E7D22-B203-442C-BF01-BDDBAFDE31EF}" type="presParOf" srcId="{EDA2C5F4-ECD7-47CB-B943-38586E3C2746}" destId="{C418376B-79BA-4B5D-B13F-B4DCCD85155E}" srcOrd="3" destOrd="0" presId="urn:diagrams.loki3.com/BracketList"/>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13880454-0F64-4841-82DD-13CAB1C94CC5}" type="doc">
      <dgm:prSet loTypeId="urn:diagrams.loki3.com/BracketList" loCatId="list" qsTypeId="urn:microsoft.com/office/officeart/2005/8/quickstyle/simple3" qsCatId="simple" csTypeId="urn:microsoft.com/office/officeart/2005/8/colors/colorful5" csCatId="colorful" phldr="1"/>
      <dgm:spPr/>
      <dgm:t>
        <a:bodyPr/>
        <a:lstStyle/>
        <a:p>
          <a:endParaRPr lang="en-US"/>
        </a:p>
      </dgm:t>
    </dgm:pt>
    <dgm:pt modelId="{401B9973-DD0D-438A-8E4D-7CE57F760980}">
      <dgm:prSet phldrT="[Text]"/>
      <dgm:spPr/>
      <dgm:t>
        <a:bodyPr/>
        <a:lstStyle/>
        <a:p>
          <a:r>
            <a:rPr lang="en-GB" dirty="0">
              <a:solidFill>
                <a:schemeClr val="bg1"/>
              </a:solidFill>
            </a:rPr>
            <a:t>team_wins ( total wins obtained by teams in both team1 &amp; team2 category ) </a:t>
          </a:r>
          <a:endParaRPr lang="en-US" dirty="0">
            <a:solidFill>
              <a:schemeClr val="bg1"/>
            </a:solidFill>
          </a:endParaRPr>
        </a:p>
      </dgm:t>
    </dgm:pt>
    <dgm:pt modelId="{45B2FE26-3EDE-4D14-9B5F-A0C660CC1E81}" type="parTrans" cxnId="{F46F3805-5624-43A7-B0FC-A1F5B92B5499}">
      <dgm:prSet/>
      <dgm:spPr/>
      <dgm:t>
        <a:bodyPr/>
        <a:lstStyle/>
        <a:p>
          <a:endParaRPr lang="en-US"/>
        </a:p>
      </dgm:t>
    </dgm:pt>
    <dgm:pt modelId="{BC77C98B-6B11-43EE-964F-B105233D7295}" type="sibTrans" cxnId="{F46F3805-5624-43A7-B0FC-A1F5B92B5499}">
      <dgm:prSet/>
      <dgm:spPr/>
      <dgm:t>
        <a:bodyPr/>
        <a:lstStyle/>
        <a:p>
          <a:endParaRPr lang="en-US"/>
        </a:p>
      </dgm:t>
    </dgm:pt>
    <dgm:pt modelId="{2D29B2CC-A131-4828-B321-A1F70B69B64A}">
      <dgm:prSet phldrT="[Text]"/>
      <dgm:spPr/>
      <dgm:t>
        <a:bodyPr/>
        <a:lstStyle/>
        <a:p>
          <a:r>
            <a:rPr lang="en-GB" dirty="0">
              <a:solidFill>
                <a:schemeClr val="accent2"/>
              </a:solidFill>
            </a:rPr>
            <a:t>CTE1</a:t>
          </a:r>
          <a:endParaRPr lang="en-US" dirty="0">
            <a:solidFill>
              <a:schemeClr val="accent2"/>
            </a:solidFill>
          </a:endParaRPr>
        </a:p>
      </dgm:t>
    </dgm:pt>
    <dgm:pt modelId="{339BEA86-E20A-4A3D-8E69-7126314C1064}" type="sibTrans" cxnId="{A611C0C3-C8DB-4B44-AAF1-32BA63E948ED}">
      <dgm:prSet/>
      <dgm:spPr/>
      <dgm:t>
        <a:bodyPr/>
        <a:lstStyle/>
        <a:p>
          <a:endParaRPr lang="en-US"/>
        </a:p>
      </dgm:t>
    </dgm:pt>
    <dgm:pt modelId="{C18BCAE9-FDA8-44D3-B187-E3011929A66E}" type="parTrans" cxnId="{A611C0C3-C8DB-4B44-AAF1-32BA63E948ED}">
      <dgm:prSet/>
      <dgm:spPr/>
      <dgm:t>
        <a:bodyPr/>
        <a:lstStyle/>
        <a:p>
          <a:endParaRPr lang="en-US"/>
        </a:p>
      </dgm:t>
    </dgm:pt>
    <dgm:pt modelId="{C300EA9B-B4B0-427A-8A1B-49822BFD7AB9}" type="pres">
      <dgm:prSet presAssocID="{13880454-0F64-4841-82DD-13CAB1C94CC5}" presName="Name0" presStyleCnt="0">
        <dgm:presLayoutVars>
          <dgm:dir/>
          <dgm:animLvl val="lvl"/>
          <dgm:resizeHandles val="exact"/>
        </dgm:presLayoutVars>
      </dgm:prSet>
      <dgm:spPr/>
    </dgm:pt>
    <dgm:pt modelId="{EDA2C5F4-ECD7-47CB-B943-38586E3C2746}" type="pres">
      <dgm:prSet presAssocID="{2D29B2CC-A131-4828-B321-A1F70B69B64A}" presName="linNode" presStyleCnt="0"/>
      <dgm:spPr/>
    </dgm:pt>
    <dgm:pt modelId="{6D693BD2-D5E9-4B42-A834-0D6F1B532D08}" type="pres">
      <dgm:prSet presAssocID="{2D29B2CC-A131-4828-B321-A1F70B69B64A}" presName="parTx" presStyleLbl="revTx" presStyleIdx="0" presStyleCnt="1">
        <dgm:presLayoutVars>
          <dgm:chMax val="1"/>
          <dgm:bulletEnabled val="1"/>
        </dgm:presLayoutVars>
      </dgm:prSet>
      <dgm:spPr/>
    </dgm:pt>
    <dgm:pt modelId="{2D9CD4E5-342E-48E6-93E0-82537CF04E0B}" type="pres">
      <dgm:prSet presAssocID="{2D29B2CC-A131-4828-B321-A1F70B69B64A}" presName="bracket" presStyleLbl="parChTrans1D1" presStyleIdx="0" presStyleCnt="1"/>
      <dgm:spPr/>
    </dgm:pt>
    <dgm:pt modelId="{039E9115-CFFE-4330-9495-E2CB0A70E695}" type="pres">
      <dgm:prSet presAssocID="{2D29B2CC-A131-4828-B321-A1F70B69B64A}" presName="spH" presStyleCnt="0"/>
      <dgm:spPr/>
    </dgm:pt>
    <dgm:pt modelId="{C418376B-79BA-4B5D-B13F-B4DCCD85155E}" type="pres">
      <dgm:prSet presAssocID="{2D29B2CC-A131-4828-B321-A1F70B69B64A}" presName="desTx" presStyleLbl="node1" presStyleIdx="0" presStyleCnt="1">
        <dgm:presLayoutVars>
          <dgm:bulletEnabled val="1"/>
        </dgm:presLayoutVars>
      </dgm:prSet>
      <dgm:spPr/>
    </dgm:pt>
  </dgm:ptLst>
  <dgm:cxnLst>
    <dgm:cxn modelId="{F46F3805-5624-43A7-B0FC-A1F5B92B5499}" srcId="{2D29B2CC-A131-4828-B321-A1F70B69B64A}" destId="{401B9973-DD0D-438A-8E4D-7CE57F760980}" srcOrd="0" destOrd="0" parTransId="{45B2FE26-3EDE-4D14-9B5F-A0C660CC1E81}" sibTransId="{BC77C98B-6B11-43EE-964F-B105233D7295}"/>
    <dgm:cxn modelId="{0B003407-8774-4552-BEDE-9D9B7F8A2A80}" type="presOf" srcId="{13880454-0F64-4841-82DD-13CAB1C94CC5}" destId="{C300EA9B-B4B0-427A-8A1B-49822BFD7AB9}" srcOrd="0" destOrd="0" presId="urn:diagrams.loki3.com/BracketList"/>
    <dgm:cxn modelId="{7E46C67D-9EAB-4300-A149-42347CFA1DDD}" type="presOf" srcId="{401B9973-DD0D-438A-8E4D-7CE57F760980}" destId="{C418376B-79BA-4B5D-B13F-B4DCCD85155E}" srcOrd="0" destOrd="0" presId="urn:diagrams.loki3.com/BracketList"/>
    <dgm:cxn modelId="{AA5C11B3-1350-42A1-9A9E-9A49B8DB48CC}" type="presOf" srcId="{2D29B2CC-A131-4828-B321-A1F70B69B64A}" destId="{6D693BD2-D5E9-4B42-A834-0D6F1B532D08}" srcOrd="0" destOrd="0" presId="urn:diagrams.loki3.com/BracketList"/>
    <dgm:cxn modelId="{A611C0C3-C8DB-4B44-AAF1-32BA63E948ED}" srcId="{13880454-0F64-4841-82DD-13CAB1C94CC5}" destId="{2D29B2CC-A131-4828-B321-A1F70B69B64A}" srcOrd="0" destOrd="0" parTransId="{C18BCAE9-FDA8-44D3-B187-E3011929A66E}" sibTransId="{339BEA86-E20A-4A3D-8E69-7126314C1064}"/>
    <dgm:cxn modelId="{AF81C98C-2CC0-493A-A491-86291F74AC32}" type="presParOf" srcId="{C300EA9B-B4B0-427A-8A1B-49822BFD7AB9}" destId="{EDA2C5F4-ECD7-47CB-B943-38586E3C2746}" srcOrd="0" destOrd="0" presId="urn:diagrams.loki3.com/BracketList"/>
    <dgm:cxn modelId="{250DF101-7759-45C8-AC5D-E3D37603553E}" type="presParOf" srcId="{EDA2C5F4-ECD7-47CB-B943-38586E3C2746}" destId="{6D693BD2-D5E9-4B42-A834-0D6F1B532D08}" srcOrd="0" destOrd="0" presId="urn:diagrams.loki3.com/BracketList"/>
    <dgm:cxn modelId="{ADA3B378-9E0F-4FAB-A374-E3E1AB90717B}" type="presParOf" srcId="{EDA2C5F4-ECD7-47CB-B943-38586E3C2746}" destId="{2D9CD4E5-342E-48E6-93E0-82537CF04E0B}" srcOrd="1" destOrd="0" presId="urn:diagrams.loki3.com/BracketList"/>
    <dgm:cxn modelId="{D4412960-0D11-4736-BDB1-09E48B17131F}" type="presParOf" srcId="{EDA2C5F4-ECD7-47CB-B943-38586E3C2746}" destId="{039E9115-CFFE-4330-9495-E2CB0A70E695}" srcOrd="2" destOrd="0" presId="urn:diagrams.loki3.com/BracketList"/>
    <dgm:cxn modelId="{214E7D22-B203-442C-BF01-BDDBAFDE31EF}" type="presParOf" srcId="{EDA2C5F4-ECD7-47CB-B943-38586E3C2746}" destId="{C418376B-79BA-4B5D-B13F-B4DCCD85155E}" srcOrd="3" destOrd="0" presId="urn:diagrams.loki3.com/Bracket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13880454-0F64-4841-82DD-13CAB1C94CC5}" type="doc">
      <dgm:prSet loTypeId="urn:diagrams.loki3.com/BracketList" loCatId="list" qsTypeId="urn:microsoft.com/office/officeart/2005/8/quickstyle/simple3" qsCatId="simple" csTypeId="urn:microsoft.com/office/officeart/2005/8/colors/colorful5" csCatId="colorful" phldr="1"/>
      <dgm:spPr/>
      <dgm:t>
        <a:bodyPr/>
        <a:lstStyle/>
        <a:p>
          <a:endParaRPr lang="en-US"/>
        </a:p>
      </dgm:t>
    </dgm:pt>
    <dgm:pt modelId="{401B9973-DD0D-438A-8E4D-7CE57F760980}">
      <dgm:prSet phldrT="[Text]"/>
      <dgm:spPr/>
      <dgm:t>
        <a:bodyPr/>
        <a:lstStyle/>
        <a:p>
          <a:r>
            <a:rPr lang="en-GB" dirty="0">
              <a:solidFill>
                <a:schemeClr val="bg1"/>
              </a:solidFill>
            </a:rPr>
            <a:t>Merge between Team1 &amp; Team2 for total wins of all teams</a:t>
          </a:r>
          <a:endParaRPr lang="en-US" dirty="0">
            <a:solidFill>
              <a:schemeClr val="bg1"/>
            </a:solidFill>
          </a:endParaRPr>
        </a:p>
      </dgm:t>
    </dgm:pt>
    <dgm:pt modelId="{45B2FE26-3EDE-4D14-9B5F-A0C660CC1E81}" type="parTrans" cxnId="{F46F3805-5624-43A7-B0FC-A1F5B92B5499}">
      <dgm:prSet/>
      <dgm:spPr/>
      <dgm:t>
        <a:bodyPr/>
        <a:lstStyle/>
        <a:p>
          <a:endParaRPr lang="en-US"/>
        </a:p>
      </dgm:t>
    </dgm:pt>
    <dgm:pt modelId="{BC77C98B-6B11-43EE-964F-B105233D7295}" type="sibTrans" cxnId="{F46F3805-5624-43A7-B0FC-A1F5B92B5499}">
      <dgm:prSet/>
      <dgm:spPr/>
      <dgm:t>
        <a:bodyPr/>
        <a:lstStyle/>
        <a:p>
          <a:endParaRPr lang="en-US"/>
        </a:p>
      </dgm:t>
    </dgm:pt>
    <dgm:pt modelId="{2D29B2CC-A131-4828-B321-A1F70B69B64A}">
      <dgm:prSet phldrT="[Text]"/>
      <dgm:spPr/>
      <dgm:t>
        <a:bodyPr/>
        <a:lstStyle/>
        <a:p>
          <a:r>
            <a:rPr lang="en-GB" dirty="0">
              <a:solidFill>
                <a:schemeClr val="accent2"/>
              </a:solidFill>
            </a:rPr>
            <a:t>UNION ALL</a:t>
          </a:r>
          <a:endParaRPr lang="en-US" dirty="0">
            <a:solidFill>
              <a:schemeClr val="accent2"/>
            </a:solidFill>
          </a:endParaRPr>
        </a:p>
      </dgm:t>
    </dgm:pt>
    <dgm:pt modelId="{339BEA86-E20A-4A3D-8E69-7126314C1064}" type="sibTrans" cxnId="{A611C0C3-C8DB-4B44-AAF1-32BA63E948ED}">
      <dgm:prSet/>
      <dgm:spPr/>
      <dgm:t>
        <a:bodyPr/>
        <a:lstStyle/>
        <a:p>
          <a:endParaRPr lang="en-US"/>
        </a:p>
      </dgm:t>
    </dgm:pt>
    <dgm:pt modelId="{C18BCAE9-FDA8-44D3-B187-E3011929A66E}" type="parTrans" cxnId="{A611C0C3-C8DB-4B44-AAF1-32BA63E948ED}">
      <dgm:prSet/>
      <dgm:spPr/>
      <dgm:t>
        <a:bodyPr/>
        <a:lstStyle/>
        <a:p>
          <a:endParaRPr lang="en-US"/>
        </a:p>
      </dgm:t>
    </dgm:pt>
    <dgm:pt modelId="{C300EA9B-B4B0-427A-8A1B-49822BFD7AB9}" type="pres">
      <dgm:prSet presAssocID="{13880454-0F64-4841-82DD-13CAB1C94CC5}" presName="Name0" presStyleCnt="0">
        <dgm:presLayoutVars>
          <dgm:dir/>
          <dgm:animLvl val="lvl"/>
          <dgm:resizeHandles val="exact"/>
        </dgm:presLayoutVars>
      </dgm:prSet>
      <dgm:spPr/>
    </dgm:pt>
    <dgm:pt modelId="{EDA2C5F4-ECD7-47CB-B943-38586E3C2746}" type="pres">
      <dgm:prSet presAssocID="{2D29B2CC-A131-4828-B321-A1F70B69B64A}" presName="linNode" presStyleCnt="0"/>
      <dgm:spPr/>
    </dgm:pt>
    <dgm:pt modelId="{6D693BD2-D5E9-4B42-A834-0D6F1B532D08}" type="pres">
      <dgm:prSet presAssocID="{2D29B2CC-A131-4828-B321-A1F70B69B64A}" presName="parTx" presStyleLbl="revTx" presStyleIdx="0" presStyleCnt="1">
        <dgm:presLayoutVars>
          <dgm:chMax val="1"/>
          <dgm:bulletEnabled val="1"/>
        </dgm:presLayoutVars>
      </dgm:prSet>
      <dgm:spPr/>
    </dgm:pt>
    <dgm:pt modelId="{2D9CD4E5-342E-48E6-93E0-82537CF04E0B}" type="pres">
      <dgm:prSet presAssocID="{2D29B2CC-A131-4828-B321-A1F70B69B64A}" presName="bracket" presStyleLbl="parChTrans1D1" presStyleIdx="0" presStyleCnt="1"/>
      <dgm:spPr/>
    </dgm:pt>
    <dgm:pt modelId="{039E9115-CFFE-4330-9495-E2CB0A70E695}" type="pres">
      <dgm:prSet presAssocID="{2D29B2CC-A131-4828-B321-A1F70B69B64A}" presName="spH" presStyleCnt="0"/>
      <dgm:spPr/>
    </dgm:pt>
    <dgm:pt modelId="{C418376B-79BA-4B5D-B13F-B4DCCD85155E}" type="pres">
      <dgm:prSet presAssocID="{2D29B2CC-A131-4828-B321-A1F70B69B64A}" presName="desTx" presStyleLbl="node1" presStyleIdx="0" presStyleCnt="1">
        <dgm:presLayoutVars>
          <dgm:bulletEnabled val="1"/>
        </dgm:presLayoutVars>
      </dgm:prSet>
      <dgm:spPr/>
    </dgm:pt>
  </dgm:ptLst>
  <dgm:cxnLst>
    <dgm:cxn modelId="{F46F3805-5624-43A7-B0FC-A1F5B92B5499}" srcId="{2D29B2CC-A131-4828-B321-A1F70B69B64A}" destId="{401B9973-DD0D-438A-8E4D-7CE57F760980}" srcOrd="0" destOrd="0" parTransId="{45B2FE26-3EDE-4D14-9B5F-A0C660CC1E81}" sibTransId="{BC77C98B-6B11-43EE-964F-B105233D7295}"/>
    <dgm:cxn modelId="{0B003407-8774-4552-BEDE-9D9B7F8A2A80}" type="presOf" srcId="{13880454-0F64-4841-82DD-13CAB1C94CC5}" destId="{C300EA9B-B4B0-427A-8A1B-49822BFD7AB9}" srcOrd="0" destOrd="0" presId="urn:diagrams.loki3.com/BracketList"/>
    <dgm:cxn modelId="{7E46C67D-9EAB-4300-A149-42347CFA1DDD}" type="presOf" srcId="{401B9973-DD0D-438A-8E4D-7CE57F760980}" destId="{C418376B-79BA-4B5D-B13F-B4DCCD85155E}" srcOrd="0" destOrd="0" presId="urn:diagrams.loki3.com/BracketList"/>
    <dgm:cxn modelId="{AA5C11B3-1350-42A1-9A9E-9A49B8DB48CC}" type="presOf" srcId="{2D29B2CC-A131-4828-B321-A1F70B69B64A}" destId="{6D693BD2-D5E9-4B42-A834-0D6F1B532D08}" srcOrd="0" destOrd="0" presId="urn:diagrams.loki3.com/BracketList"/>
    <dgm:cxn modelId="{A611C0C3-C8DB-4B44-AAF1-32BA63E948ED}" srcId="{13880454-0F64-4841-82DD-13CAB1C94CC5}" destId="{2D29B2CC-A131-4828-B321-A1F70B69B64A}" srcOrd="0" destOrd="0" parTransId="{C18BCAE9-FDA8-44D3-B187-E3011929A66E}" sibTransId="{339BEA86-E20A-4A3D-8E69-7126314C1064}"/>
    <dgm:cxn modelId="{AF81C98C-2CC0-493A-A491-86291F74AC32}" type="presParOf" srcId="{C300EA9B-B4B0-427A-8A1B-49822BFD7AB9}" destId="{EDA2C5F4-ECD7-47CB-B943-38586E3C2746}" srcOrd="0" destOrd="0" presId="urn:diagrams.loki3.com/BracketList"/>
    <dgm:cxn modelId="{250DF101-7759-45C8-AC5D-E3D37603553E}" type="presParOf" srcId="{EDA2C5F4-ECD7-47CB-B943-38586E3C2746}" destId="{6D693BD2-D5E9-4B42-A834-0D6F1B532D08}" srcOrd="0" destOrd="0" presId="urn:diagrams.loki3.com/BracketList"/>
    <dgm:cxn modelId="{ADA3B378-9E0F-4FAB-A374-E3E1AB90717B}" type="presParOf" srcId="{EDA2C5F4-ECD7-47CB-B943-38586E3C2746}" destId="{2D9CD4E5-342E-48E6-93E0-82537CF04E0B}" srcOrd="1" destOrd="0" presId="urn:diagrams.loki3.com/BracketList"/>
    <dgm:cxn modelId="{D4412960-0D11-4736-BDB1-09E48B17131F}" type="presParOf" srcId="{EDA2C5F4-ECD7-47CB-B943-38586E3C2746}" destId="{039E9115-CFFE-4330-9495-E2CB0A70E695}" srcOrd="2" destOrd="0" presId="urn:diagrams.loki3.com/BracketList"/>
    <dgm:cxn modelId="{214E7D22-B203-442C-BF01-BDDBAFDE31EF}" type="presParOf" srcId="{EDA2C5F4-ECD7-47CB-B943-38586E3C2746}" destId="{C418376B-79BA-4B5D-B13F-B4DCCD85155E}" srcOrd="3" destOrd="0" presId="urn:diagrams.loki3.com/BracketLis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13880454-0F64-4841-82DD-13CAB1C94CC5}" type="doc">
      <dgm:prSet loTypeId="urn:diagrams.loki3.com/BracketList" loCatId="list" qsTypeId="urn:microsoft.com/office/officeart/2005/8/quickstyle/simple3" qsCatId="simple" csTypeId="urn:microsoft.com/office/officeart/2005/8/colors/colorful5" csCatId="colorful" phldr="1"/>
      <dgm:spPr/>
      <dgm:t>
        <a:bodyPr/>
        <a:lstStyle/>
        <a:p>
          <a:endParaRPr lang="en-US"/>
        </a:p>
      </dgm:t>
    </dgm:pt>
    <dgm:pt modelId="{401B9973-DD0D-438A-8E4D-7CE57F760980}">
      <dgm:prSet phldrT="[Text]"/>
      <dgm:spPr/>
      <dgm:t>
        <a:bodyPr/>
        <a:lstStyle/>
        <a:p>
          <a:r>
            <a:rPr lang="en-GB" dirty="0">
              <a:solidFill>
                <a:schemeClr val="bg1"/>
              </a:solidFill>
            </a:rPr>
            <a:t>team_matches ( total matches played by teams in team1 &amp; team2 category )  </a:t>
          </a:r>
          <a:endParaRPr lang="en-US" dirty="0">
            <a:solidFill>
              <a:schemeClr val="bg1"/>
            </a:solidFill>
          </a:endParaRPr>
        </a:p>
      </dgm:t>
    </dgm:pt>
    <dgm:pt modelId="{45B2FE26-3EDE-4D14-9B5F-A0C660CC1E81}" type="parTrans" cxnId="{F46F3805-5624-43A7-B0FC-A1F5B92B5499}">
      <dgm:prSet/>
      <dgm:spPr/>
      <dgm:t>
        <a:bodyPr/>
        <a:lstStyle/>
        <a:p>
          <a:endParaRPr lang="en-US"/>
        </a:p>
      </dgm:t>
    </dgm:pt>
    <dgm:pt modelId="{BC77C98B-6B11-43EE-964F-B105233D7295}" type="sibTrans" cxnId="{F46F3805-5624-43A7-B0FC-A1F5B92B5499}">
      <dgm:prSet/>
      <dgm:spPr/>
      <dgm:t>
        <a:bodyPr/>
        <a:lstStyle/>
        <a:p>
          <a:endParaRPr lang="en-US"/>
        </a:p>
      </dgm:t>
    </dgm:pt>
    <dgm:pt modelId="{2D29B2CC-A131-4828-B321-A1F70B69B64A}">
      <dgm:prSet phldrT="[Text]"/>
      <dgm:spPr/>
      <dgm:t>
        <a:bodyPr/>
        <a:lstStyle/>
        <a:p>
          <a:r>
            <a:rPr lang="en-GB" dirty="0">
              <a:solidFill>
                <a:schemeClr val="accent2"/>
              </a:solidFill>
            </a:rPr>
            <a:t>CTE2</a:t>
          </a:r>
          <a:endParaRPr lang="en-US" dirty="0">
            <a:solidFill>
              <a:schemeClr val="accent2"/>
            </a:solidFill>
          </a:endParaRPr>
        </a:p>
      </dgm:t>
    </dgm:pt>
    <dgm:pt modelId="{339BEA86-E20A-4A3D-8E69-7126314C1064}" type="sibTrans" cxnId="{A611C0C3-C8DB-4B44-AAF1-32BA63E948ED}">
      <dgm:prSet/>
      <dgm:spPr/>
      <dgm:t>
        <a:bodyPr/>
        <a:lstStyle/>
        <a:p>
          <a:endParaRPr lang="en-US"/>
        </a:p>
      </dgm:t>
    </dgm:pt>
    <dgm:pt modelId="{C18BCAE9-FDA8-44D3-B187-E3011929A66E}" type="parTrans" cxnId="{A611C0C3-C8DB-4B44-AAF1-32BA63E948ED}">
      <dgm:prSet/>
      <dgm:spPr/>
      <dgm:t>
        <a:bodyPr/>
        <a:lstStyle/>
        <a:p>
          <a:endParaRPr lang="en-US"/>
        </a:p>
      </dgm:t>
    </dgm:pt>
    <dgm:pt modelId="{C300EA9B-B4B0-427A-8A1B-49822BFD7AB9}" type="pres">
      <dgm:prSet presAssocID="{13880454-0F64-4841-82DD-13CAB1C94CC5}" presName="Name0" presStyleCnt="0">
        <dgm:presLayoutVars>
          <dgm:dir/>
          <dgm:animLvl val="lvl"/>
          <dgm:resizeHandles val="exact"/>
        </dgm:presLayoutVars>
      </dgm:prSet>
      <dgm:spPr/>
    </dgm:pt>
    <dgm:pt modelId="{EDA2C5F4-ECD7-47CB-B943-38586E3C2746}" type="pres">
      <dgm:prSet presAssocID="{2D29B2CC-A131-4828-B321-A1F70B69B64A}" presName="linNode" presStyleCnt="0"/>
      <dgm:spPr/>
    </dgm:pt>
    <dgm:pt modelId="{6D693BD2-D5E9-4B42-A834-0D6F1B532D08}" type="pres">
      <dgm:prSet presAssocID="{2D29B2CC-A131-4828-B321-A1F70B69B64A}" presName="parTx" presStyleLbl="revTx" presStyleIdx="0" presStyleCnt="1">
        <dgm:presLayoutVars>
          <dgm:chMax val="1"/>
          <dgm:bulletEnabled val="1"/>
        </dgm:presLayoutVars>
      </dgm:prSet>
      <dgm:spPr/>
    </dgm:pt>
    <dgm:pt modelId="{2D9CD4E5-342E-48E6-93E0-82537CF04E0B}" type="pres">
      <dgm:prSet presAssocID="{2D29B2CC-A131-4828-B321-A1F70B69B64A}" presName="bracket" presStyleLbl="parChTrans1D1" presStyleIdx="0" presStyleCnt="1"/>
      <dgm:spPr/>
    </dgm:pt>
    <dgm:pt modelId="{039E9115-CFFE-4330-9495-E2CB0A70E695}" type="pres">
      <dgm:prSet presAssocID="{2D29B2CC-A131-4828-B321-A1F70B69B64A}" presName="spH" presStyleCnt="0"/>
      <dgm:spPr/>
    </dgm:pt>
    <dgm:pt modelId="{C418376B-79BA-4B5D-B13F-B4DCCD85155E}" type="pres">
      <dgm:prSet presAssocID="{2D29B2CC-A131-4828-B321-A1F70B69B64A}" presName="desTx" presStyleLbl="node1" presStyleIdx="0" presStyleCnt="1">
        <dgm:presLayoutVars>
          <dgm:bulletEnabled val="1"/>
        </dgm:presLayoutVars>
      </dgm:prSet>
      <dgm:spPr/>
    </dgm:pt>
  </dgm:ptLst>
  <dgm:cxnLst>
    <dgm:cxn modelId="{F46F3805-5624-43A7-B0FC-A1F5B92B5499}" srcId="{2D29B2CC-A131-4828-B321-A1F70B69B64A}" destId="{401B9973-DD0D-438A-8E4D-7CE57F760980}" srcOrd="0" destOrd="0" parTransId="{45B2FE26-3EDE-4D14-9B5F-A0C660CC1E81}" sibTransId="{BC77C98B-6B11-43EE-964F-B105233D7295}"/>
    <dgm:cxn modelId="{0B003407-8774-4552-BEDE-9D9B7F8A2A80}" type="presOf" srcId="{13880454-0F64-4841-82DD-13CAB1C94CC5}" destId="{C300EA9B-B4B0-427A-8A1B-49822BFD7AB9}" srcOrd="0" destOrd="0" presId="urn:diagrams.loki3.com/BracketList"/>
    <dgm:cxn modelId="{7E46C67D-9EAB-4300-A149-42347CFA1DDD}" type="presOf" srcId="{401B9973-DD0D-438A-8E4D-7CE57F760980}" destId="{C418376B-79BA-4B5D-B13F-B4DCCD85155E}" srcOrd="0" destOrd="0" presId="urn:diagrams.loki3.com/BracketList"/>
    <dgm:cxn modelId="{AA5C11B3-1350-42A1-9A9E-9A49B8DB48CC}" type="presOf" srcId="{2D29B2CC-A131-4828-B321-A1F70B69B64A}" destId="{6D693BD2-D5E9-4B42-A834-0D6F1B532D08}" srcOrd="0" destOrd="0" presId="urn:diagrams.loki3.com/BracketList"/>
    <dgm:cxn modelId="{A611C0C3-C8DB-4B44-AAF1-32BA63E948ED}" srcId="{13880454-0F64-4841-82DD-13CAB1C94CC5}" destId="{2D29B2CC-A131-4828-B321-A1F70B69B64A}" srcOrd="0" destOrd="0" parTransId="{C18BCAE9-FDA8-44D3-B187-E3011929A66E}" sibTransId="{339BEA86-E20A-4A3D-8E69-7126314C1064}"/>
    <dgm:cxn modelId="{AF81C98C-2CC0-493A-A491-86291F74AC32}" type="presParOf" srcId="{C300EA9B-B4B0-427A-8A1B-49822BFD7AB9}" destId="{EDA2C5F4-ECD7-47CB-B943-38586E3C2746}" srcOrd="0" destOrd="0" presId="urn:diagrams.loki3.com/BracketList"/>
    <dgm:cxn modelId="{250DF101-7759-45C8-AC5D-E3D37603553E}" type="presParOf" srcId="{EDA2C5F4-ECD7-47CB-B943-38586E3C2746}" destId="{6D693BD2-D5E9-4B42-A834-0D6F1B532D08}" srcOrd="0" destOrd="0" presId="urn:diagrams.loki3.com/BracketList"/>
    <dgm:cxn modelId="{ADA3B378-9E0F-4FAB-A374-E3E1AB90717B}" type="presParOf" srcId="{EDA2C5F4-ECD7-47CB-B943-38586E3C2746}" destId="{2D9CD4E5-342E-48E6-93E0-82537CF04E0B}" srcOrd="1" destOrd="0" presId="urn:diagrams.loki3.com/BracketList"/>
    <dgm:cxn modelId="{D4412960-0D11-4736-BDB1-09E48B17131F}" type="presParOf" srcId="{EDA2C5F4-ECD7-47CB-B943-38586E3C2746}" destId="{039E9115-CFFE-4330-9495-E2CB0A70E695}" srcOrd="2" destOrd="0" presId="urn:diagrams.loki3.com/BracketList"/>
    <dgm:cxn modelId="{214E7D22-B203-442C-BF01-BDDBAFDE31EF}" type="presParOf" srcId="{EDA2C5F4-ECD7-47CB-B943-38586E3C2746}" destId="{C418376B-79BA-4B5D-B13F-B4DCCD85155E}" srcOrd="3" destOrd="0" presId="urn:diagrams.loki3.com/BracketLis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13880454-0F64-4841-82DD-13CAB1C94CC5}" type="doc">
      <dgm:prSet loTypeId="urn:diagrams.loki3.com/BracketList" loCatId="list" qsTypeId="urn:microsoft.com/office/officeart/2005/8/quickstyle/simple3" qsCatId="simple" csTypeId="urn:microsoft.com/office/officeart/2005/8/colors/colorful5" csCatId="colorful" phldr="1"/>
      <dgm:spPr/>
      <dgm:t>
        <a:bodyPr/>
        <a:lstStyle/>
        <a:p>
          <a:endParaRPr lang="en-US"/>
        </a:p>
      </dgm:t>
    </dgm:pt>
    <dgm:pt modelId="{401B9973-DD0D-438A-8E4D-7CE57F760980}">
      <dgm:prSet phldrT="[Text]"/>
      <dgm:spPr/>
      <dgm:t>
        <a:bodyPr/>
        <a:lstStyle/>
        <a:p>
          <a:r>
            <a:rPr lang="en-GB" dirty="0">
              <a:solidFill>
                <a:schemeClr val="bg1"/>
              </a:solidFill>
            </a:rPr>
            <a:t>Merge between Team1 &amp; Team2 for total matches played by all teams</a:t>
          </a:r>
          <a:endParaRPr lang="en-US" dirty="0">
            <a:solidFill>
              <a:schemeClr val="bg1"/>
            </a:solidFill>
          </a:endParaRPr>
        </a:p>
      </dgm:t>
    </dgm:pt>
    <dgm:pt modelId="{45B2FE26-3EDE-4D14-9B5F-A0C660CC1E81}" type="parTrans" cxnId="{F46F3805-5624-43A7-B0FC-A1F5B92B5499}">
      <dgm:prSet/>
      <dgm:spPr/>
      <dgm:t>
        <a:bodyPr/>
        <a:lstStyle/>
        <a:p>
          <a:endParaRPr lang="en-US"/>
        </a:p>
      </dgm:t>
    </dgm:pt>
    <dgm:pt modelId="{BC77C98B-6B11-43EE-964F-B105233D7295}" type="sibTrans" cxnId="{F46F3805-5624-43A7-B0FC-A1F5B92B5499}">
      <dgm:prSet/>
      <dgm:spPr/>
      <dgm:t>
        <a:bodyPr/>
        <a:lstStyle/>
        <a:p>
          <a:endParaRPr lang="en-US"/>
        </a:p>
      </dgm:t>
    </dgm:pt>
    <dgm:pt modelId="{2D29B2CC-A131-4828-B321-A1F70B69B64A}">
      <dgm:prSet phldrT="[Text]"/>
      <dgm:spPr/>
      <dgm:t>
        <a:bodyPr/>
        <a:lstStyle/>
        <a:p>
          <a:r>
            <a:rPr lang="en-GB" dirty="0">
              <a:solidFill>
                <a:schemeClr val="accent2"/>
              </a:solidFill>
            </a:rPr>
            <a:t>UNION ALL</a:t>
          </a:r>
          <a:endParaRPr lang="en-US" dirty="0">
            <a:solidFill>
              <a:schemeClr val="accent2"/>
            </a:solidFill>
          </a:endParaRPr>
        </a:p>
      </dgm:t>
    </dgm:pt>
    <dgm:pt modelId="{339BEA86-E20A-4A3D-8E69-7126314C1064}" type="sibTrans" cxnId="{A611C0C3-C8DB-4B44-AAF1-32BA63E948ED}">
      <dgm:prSet/>
      <dgm:spPr/>
      <dgm:t>
        <a:bodyPr/>
        <a:lstStyle/>
        <a:p>
          <a:endParaRPr lang="en-US"/>
        </a:p>
      </dgm:t>
    </dgm:pt>
    <dgm:pt modelId="{C18BCAE9-FDA8-44D3-B187-E3011929A66E}" type="parTrans" cxnId="{A611C0C3-C8DB-4B44-AAF1-32BA63E948ED}">
      <dgm:prSet/>
      <dgm:spPr/>
      <dgm:t>
        <a:bodyPr/>
        <a:lstStyle/>
        <a:p>
          <a:endParaRPr lang="en-US"/>
        </a:p>
      </dgm:t>
    </dgm:pt>
    <dgm:pt modelId="{C300EA9B-B4B0-427A-8A1B-49822BFD7AB9}" type="pres">
      <dgm:prSet presAssocID="{13880454-0F64-4841-82DD-13CAB1C94CC5}" presName="Name0" presStyleCnt="0">
        <dgm:presLayoutVars>
          <dgm:dir/>
          <dgm:animLvl val="lvl"/>
          <dgm:resizeHandles val="exact"/>
        </dgm:presLayoutVars>
      </dgm:prSet>
      <dgm:spPr/>
    </dgm:pt>
    <dgm:pt modelId="{EDA2C5F4-ECD7-47CB-B943-38586E3C2746}" type="pres">
      <dgm:prSet presAssocID="{2D29B2CC-A131-4828-B321-A1F70B69B64A}" presName="linNode" presStyleCnt="0"/>
      <dgm:spPr/>
    </dgm:pt>
    <dgm:pt modelId="{6D693BD2-D5E9-4B42-A834-0D6F1B532D08}" type="pres">
      <dgm:prSet presAssocID="{2D29B2CC-A131-4828-B321-A1F70B69B64A}" presName="parTx" presStyleLbl="revTx" presStyleIdx="0" presStyleCnt="1">
        <dgm:presLayoutVars>
          <dgm:chMax val="1"/>
          <dgm:bulletEnabled val="1"/>
        </dgm:presLayoutVars>
      </dgm:prSet>
      <dgm:spPr/>
    </dgm:pt>
    <dgm:pt modelId="{2D9CD4E5-342E-48E6-93E0-82537CF04E0B}" type="pres">
      <dgm:prSet presAssocID="{2D29B2CC-A131-4828-B321-A1F70B69B64A}" presName="bracket" presStyleLbl="parChTrans1D1" presStyleIdx="0" presStyleCnt="1"/>
      <dgm:spPr/>
    </dgm:pt>
    <dgm:pt modelId="{039E9115-CFFE-4330-9495-E2CB0A70E695}" type="pres">
      <dgm:prSet presAssocID="{2D29B2CC-A131-4828-B321-A1F70B69B64A}" presName="spH" presStyleCnt="0"/>
      <dgm:spPr/>
    </dgm:pt>
    <dgm:pt modelId="{C418376B-79BA-4B5D-B13F-B4DCCD85155E}" type="pres">
      <dgm:prSet presAssocID="{2D29B2CC-A131-4828-B321-A1F70B69B64A}" presName="desTx" presStyleLbl="node1" presStyleIdx="0" presStyleCnt="1" custScaleX="134225">
        <dgm:presLayoutVars>
          <dgm:bulletEnabled val="1"/>
        </dgm:presLayoutVars>
      </dgm:prSet>
      <dgm:spPr/>
    </dgm:pt>
  </dgm:ptLst>
  <dgm:cxnLst>
    <dgm:cxn modelId="{F46F3805-5624-43A7-B0FC-A1F5B92B5499}" srcId="{2D29B2CC-A131-4828-B321-A1F70B69B64A}" destId="{401B9973-DD0D-438A-8E4D-7CE57F760980}" srcOrd="0" destOrd="0" parTransId="{45B2FE26-3EDE-4D14-9B5F-A0C660CC1E81}" sibTransId="{BC77C98B-6B11-43EE-964F-B105233D7295}"/>
    <dgm:cxn modelId="{0B003407-8774-4552-BEDE-9D9B7F8A2A80}" type="presOf" srcId="{13880454-0F64-4841-82DD-13CAB1C94CC5}" destId="{C300EA9B-B4B0-427A-8A1B-49822BFD7AB9}" srcOrd="0" destOrd="0" presId="urn:diagrams.loki3.com/BracketList"/>
    <dgm:cxn modelId="{7E46C67D-9EAB-4300-A149-42347CFA1DDD}" type="presOf" srcId="{401B9973-DD0D-438A-8E4D-7CE57F760980}" destId="{C418376B-79BA-4B5D-B13F-B4DCCD85155E}" srcOrd="0" destOrd="0" presId="urn:diagrams.loki3.com/BracketList"/>
    <dgm:cxn modelId="{AA5C11B3-1350-42A1-9A9E-9A49B8DB48CC}" type="presOf" srcId="{2D29B2CC-A131-4828-B321-A1F70B69B64A}" destId="{6D693BD2-D5E9-4B42-A834-0D6F1B532D08}" srcOrd="0" destOrd="0" presId="urn:diagrams.loki3.com/BracketList"/>
    <dgm:cxn modelId="{A611C0C3-C8DB-4B44-AAF1-32BA63E948ED}" srcId="{13880454-0F64-4841-82DD-13CAB1C94CC5}" destId="{2D29B2CC-A131-4828-B321-A1F70B69B64A}" srcOrd="0" destOrd="0" parTransId="{C18BCAE9-FDA8-44D3-B187-E3011929A66E}" sibTransId="{339BEA86-E20A-4A3D-8E69-7126314C1064}"/>
    <dgm:cxn modelId="{AF81C98C-2CC0-493A-A491-86291F74AC32}" type="presParOf" srcId="{C300EA9B-B4B0-427A-8A1B-49822BFD7AB9}" destId="{EDA2C5F4-ECD7-47CB-B943-38586E3C2746}" srcOrd="0" destOrd="0" presId="urn:diagrams.loki3.com/BracketList"/>
    <dgm:cxn modelId="{250DF101-7759-45C8-AC5D-E3D37603553E}" type="presParOf" srcId="{EDA2C5F4-ECD7-47CB-B943-38586E3C2746}" destId="{6D693BD2-D5E9-4B42-A834-0D6F1B532D08}" srcOrd="0" destOrd="0" presId="urn:diagrams.loki3.com/BracketList"/>
    <dgm:cxn modelId="{ADA3B378-9E0F-4FAB-A374-E3E1AB90717B}" type="presParOf" srcId="{EDA2C5F4-ECD7-47CB-B943-38586E3C2746}" destId="{2D9CD4E5-342E-48E6-93E0-82537CF04E0B}" srcOrd="1" destOrd="0" presId="urn:diagrams.loki3.com/BracketList"/>
    <dgm:cxn modelId="{D4412960-0D11-4736-BDB1-09E48B17131F}" type="presParOf" srcId="{EDA2C5F4-ECD7-47CB-B943-38586E3C2746}" destId="{039E9115-CFFE-4330-9495-E2CB0A70E695}" srcOrd="2" destOrd="0" presId="urn:diagrams.loki3.com/BracketList"/>
    <dgm:cxn modelId="{214E7D22-B203-442C-BF01-BDDBAFDE31EF}" type="presParOf" srcId="{EDA2C5F4-ECD7-47CB-B943-38586E3C2746}" destId="{C418376B-79BA-4B5D-B13F-B4DCCD85155E}" srcOrd="3" destOrd="0" presId="urn:diagrams.loki3.com/BracketList"/>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13880454-0F64-4841-82DD-13CAB1C94CC5}" type="doc">
      <dgm:prSet loTypeId="urn:diagrams.loki3.com/BracketList" loCatId="list" qsTypeId="urn:microsoft.com/office/officeart/2005/8/quickstyle/simple3" qsCatId="simple" csTypeId="urn:microsoft.com/office/officeart/2005/8/colors/colorful5" csCatId="colorful" phldr="1"/>
      <dgm:spPr/>
      <dgm:t>
        <a:bodyPr/>
        <a:lstStyle/>
        <a:p>
          <a:endParaRPr lang="en-US"/>
        </a:p>
      </dgm:t>
    </dgm:pt>
    <dgm:pt modelId="{401B9973-DD0D-438A-8E4D-7CE57F760980}">
      <dgm:prSet phldrT="[Text]"/>
      <dgm:spPr/>
      <dgm:t>
        <a:bodyPr/>
        <a:lstStyle/>
        <a:p>
          <a:r>
            <a:rPr lang="en-GB" dirty="0">
              <a:solidFill>
                <a:schemeClr val="bg1"/>
              </a:solidFill>
            </a:rPr>
            <a:t>Chasing_wins</a:t>
          </a:r>
          <a:endParaRPr lang="en-US" dirty="0">
            <a:solidFill>
              <a:schemeClr val="bg1"/>
            </a:solidFill>
          </a:endParaRPr>
        </a:p>
      </dgm:t>
    </dgm:pt>
    <dgm:pt modelId="{45B2FE26-3EDE-4D14-9B5F-A0C660CC1E81}" type="parTrans" cxnId="{F46F3805-5624-43A7-B0FC-A1F5B92B5499}">
      <dgm:prSet/>
      <dgm:spPr/>
      <dgm:t>
        <a:bodyPr/>
        <a:lstStyle/>
        <a:p>
          <a:endParaRPr lang="en-US"/>
        </a:p>
      </dgm:t>
    </dgm:pt>
    <dgm:pt modelId="{BC77C98B-6B11-43EE-964F-B105233D7295}" type="sibTrans" cxnId="{F46F3805-5624-43A7-B0FC-A1F5B92B5499}">
      <dgm:prSet/>
      <dgm:spPr/>
      <dgm:t>
        <a:bodyPr/>
        <a:lstStyle/>
        <a:p>
          <a:endParaRPr lang="en-US"/>
        </a:p>
      </dgm:t>
    </dgm:pt>
    <dgm:pt modelId="{2D29B2CC-A131-4828-B321-A1F70B69B64A}">
      <dgm:prSet phldrT="[Text]"/>
      <dgm:spPr/>
      <dgm:t>
        <a:bodyPr/>
        <a:lstStyle/>
        <a:p>
          <a:r>
            <a:rPr lang="en-GB" dirty="0">
              <a:solidFill>
                <a:schemeClr val="accent2"/>
              </a:solidFill>
            </a:rPr>
            <a:t>CTE</a:t>
          </a:r>
          <a:endParaRPr lang="en-US" dirty="0">
            <a:solidFill>
              <a:schemeClr val="accent2"/>
            </a:solidFill>
          </a:endParaRPr>
        </a:p>
      </dgm:t>
    </dgm:pt>
    <dgm:pt modelId="{339BEA86-E20A-4A3D-8E69-7126314C1064}" type="sibTrans" cxnId="{A611C0C3-C8DB-4B44-AAF1-32BA63E948ED}">
      <dgm:prSet/>
      <dgm:spPr/>
      <dgm:t>
        <a:bodyPr/>
        <a:lstStyle/>
        <a:p>
          <a:endParaRPr lang="en-US"/>
        </a:p>
      </dgm:t>
    </dgm:pt>
    <dgm:pt modelId="{C18BCAE9-FDA8-44D3-B187-E3011929A66E}" type="parTrans" cxnId="{A611C0C3-C8DB-4B44-AAF1-32BA63E948ED}">
      <dgm:prSet/>
      <dgm:spPr/>
      <dgm:t>
        <a:bodyPr/>
        <a:lstStyle/>
        <a:p>
          <a:endParaRPr lang="en-US"/>
        </a:p>
      </dgm:t>
    </dgm:pt>
    <dgm:pt modelId="{C300EA9B-B4B0-427A-8A1B-49822BFD7AB9}" type="pres">
      <dgm:prSet presAssocID="{13880454-0F64-4841-82DD-13CAB1C94CC5}" presName="Name0" presStyleCnt="0">
        <dgm:presLayoutVars>
          <dgm:dir/>
          <dgm:animLvl val="lvl"/>
          <dgm:resizeHandles val="exact"/>
        </dgm:presLayoutVars>
      </dgm:prSet>
      <dgm:spPr/>
    </dgm:pt>
    <dgm:pt modelId="{EDA2C5F4-ECD7-47CB-B943-38586E3C2746}" type="pres">
      <dgm:prSet presAssocID="{2D29B2CC-A131-4828-B321-A1F70B69B64A}" presName="linNode" presStyleCnt="0"/>
      <dgm:spPr/>
    </dgm:pt>
    <dgm:pt modelId="{6D693BD2-D5E9-4B42-A834-0D6F1B532D08}" type="pres">
      <dgm:prSet presAssocID="{2D29B2CC-A131-4828-B321-A1F70B69B64A}" presName="parTx" presStyleLbl="revTx" presStyleIdx="0" presStyleCnt="1">
        <dgm:presLayoutVars>
          <dgm:chMax val="1"/>
          <dgm:bulletEnabled val="1"/>
        </dgm:presLayoutVars>
      </dgm:prSet>
      <dgm:spPr/>
    </dgm:pt>
    <dgm:pt modelId="{2D9CD4E5-342E-48E6-93E0-82537CF04E0B}" type="pres">
      <dgm:prSet presAssocID="{2D29B2CC-A131-4828-B321-A1F70B69B64A}" presName="bracket" presStyleLbl="parChTrans1D1" presStyleIdx="0" presStyleCnt="1"/>
      <dgm:spPr/>
    </dgm:pt>
    <dgm:pt modelId="{039E9115-CFFE-4330-9495-E2CB0A70E695}" type="pres">
      <dgm:prSet presAssocID="{2D29B2CC-A131-4828-B321-A1F70B69B64A}" presName="spH" presStyleCnt="0"/>
      <dgm:spPr/>
    </dgm:pt>
    <dgm:pt modelId="{C418376B-79BA-4B5D-B13F-B4DCCD85155E}" type="pres">
      <dgm:prSet presAssocID="{2D29B2CC-A131-4828-B321-A1F70B69B64A}" presName="desTx" presStyleLbl="node1" presStyleIdx="0" presStyleCnt="1">
        <dgm:presLayoutVars>
          <dgm:bulletEnabled val="1"/>
        </dgm:presLayoutVars>
      </dgm:prSet>
      <dgm:spPr/>
    </dgm:pt>
  </dgm:ptLst>
  <dgm:cxnLst>
    <dgm:cxn modelId="{F46F3805-5624-43A7-B0FC-A1F5B92B5499}" srcId="{2D29B2CC-A131-4828-B321-A1F70B69B64A}" destId="{401B9973-DD0D-438A-8E4D-7CE57F760980}" srcOrd="0" destOrd="0" parTransId="{45B2FE26-3EDE-4D14-9B5F-A0C660CC1E81}" sibTransId="{BC77C98B-6B11-43EE-964F-B105233D7295}"/>
    <dgm:cxn modelId="{0B003407-8774-4552-BEDE-9D9B7F8A2A80}" type="presOf" srcId="{13880454-0F64-4841-82DD-13CAB1C94CC5}" destId="{C300EA9B-B4B0-427A-8A1B-49822BFD7AB9}" srcOrd="0" destOrd="0" presId="urn:diagrams.loki3.com/BracketList"/>
    <dgm:cxn modelId="{7E46C67D-9EAB-4300-A149-42347CFA1DDD}" type="presOf" srcId="{401B9973-DD0D-438A-8E4D-7CE57F760980}" destId="{C418376B-79BA-4B5D-B13F-B4DCCD85155E}" srcOrd="0" destOrd="0" presId="urn:diagrams.loki3.com/BracketList"/>
    <dgm:cxn modelId="{AA5C11B3-1350-42A1-9A9E-9A49B8DB48CC}" type="presOf" srcId="{2D29B2CC-A131-4828-B321-A1F70B69B64A}" destId="{6D693BD2-D5E9-4B42-A834-0D6F1B532D08}" srcOrd="0" destOrd="0" presId="urn:diagrams.loki3.com/BracketList"/>
    <dgm:cxn modelId="{A611C0C3-C8DB-4B44-AAF1-32BA63E948ED}" srcId="{13880454-0F64-4841-82DD-13CAB1C94CC5}" destId="{2D29B2CC-A131-4828-B321-A1F70B69B64A}" srcOrd="0" destOrd="0" parTransId="{C18BCAE9-FDA8-44D3-B187-E3011929A66E}" sibTransId="{339BEA86-E20A-4A3D-8E69-7126314C1064}"/>
    <dgm:cxn modelId="{AF81C98C-2CC0-493A-A491-86291F74AC32}" type="presParOf" srcId="{C300EA9B-B4B0-427A-8A1B-49822BFD7AB9}" destId="{EDA2C5F4-ECD7-47CB-B943-38586E3C2746}" srcOrd="0" destOrd="0" presId="urn:diagrams.loki3.com/BracketList"/>
    <dgm:cxn modelId="{250DF101-7759-45C8-AC5D-E3D37603553E}" type="presParOf" srcId="{EDA2C5F4-ECD7-47CB-B943-38586E3C2746}" destId="{6D693BD2-D5E9-4B42-A834-0D6F1B532D08}" srcOrd="0" destOrd="0" presId="urn:diagrams.loki3.com/BracketList"/>
    <dgm:cxn modelId="{ADA3B378-9E0F-4FAB-A374-E3E1AB90717B}" type="presParOf" srcId="{EDA2C5F4-ECD7-47CB-B943-38586E3C2746}" destId="{2D9CD4E5-342E-48E6-93E0-82537CF04E0B}" srcOrd="1" destOrd="0" presId="urn:diagrams.loki3.com/BracketList"/>
    <dgm:cxn modelId="{D4412960-0D11-4736-BDB1-09E48B17131F}" type="presParOf" srcId="{EDA2C5F4-ECD7-47CB-B943-38586E3C2746}" destId="{039E9115-CFFE-4330-9495-E2CB0A70E695}" srcOrd="2" destOrd="0" presId="urn:diagrams.loki3.com/BracketList"/>
    <dgm:cxn modelId="{214E7D22-B203-442C-BF01-BDDBAFDE31EF}" type="presParOf" srcId="{EDA2C5F4-ECD7-47CB-B943-38586E3C2746}" destId="{C418376B-79BA-4B5D-B13F-B4DCCD85155E}" srcOrd="3" destOrd="0" presId="urn:diagrams.loki3.com/Bracket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5335B3D-0321-4F16-8C5F-5B5283691874}" type="doc">
      <dgm:prSet loTypeId="urn:microsoft.com/office/officeart/2005/8/layout/chevron1" loCatId="process" qsTypeId="urn:microsoft.com/office/officeart/2005/8/quickstyle/3d4" qsCatId="3D" csTypeId="urn:microsoft.com/office/officeart/2005/8/colors/accent3_1" csCatId="accent3" phldr="1"/>
      <dgm:spPr/>
    </dgm:pt>
    <dgm:pt modelId="{D96A1E68-FAAD-46B1-9A60-98767EDD3481}">
      <dgm:prSet phldrT="[Text]"/>
      <dgm:spPr/>
      <dgm:t>
        <a:bodyPr/>
        <a:lstStyle/>
        <a:p>
          <a:endParaRPr lang="en-GB" dirty="0"/>
        </a:p>
      </dgm:t>
    </dgm:pt>
    <dgm:pt modelId="{150EBC41-4DA8-4282-B89E-F4AFCF7CED76}" type="parTrans" cxnId="{644EBE91-02E4-4FDF-8B50-B9FD5DEE29E9}">
      <dgm:prSet/>
      <dgm:spPr/>
      <dgm:t>
        <a:bodyPr/>
        <a:lstStyle/>
        <a:p>
          <a:endParaRPr lang="en-US"/>
        </a:p>
      </dgm:t>
    </dgm:pt>
    <dgm:pt modelId="{2F00471D-FCAC-4581-886E-9AFC824562CD}" type="sibTrans" cxnId="{644EBE91-02E4-4FDF-8B50-B9FD5DEE29E9}">
      <dgm:prSet/>
      <dgm:spPr/>
      <dgm:t>
        <a:bodyPr/>
        <a:lstStyle/>
        <a:p>
          <a:endParaRPr lang="en-US"/>
        </a:p>
      </dgm:t>
    </dgm:pt>
    <dgm:pt modelId="{1A2B129C-C1A5-423B-9DA1-79A06961C30A}" type="pres">
      <dgm:prSet presAssocID="{15335B3D-0321-4F16-8C5F-5B5283691874}" presName="Name0" presStyleCnt="0">
        <dgm:presLayoutVars>
          <dgm:dir/>
          <dgm:animLvl val="lvl"/>
          <dgm:resizeHandles val="exact"/>
        </dgm:presLayoutVars>
      </dgm:prSet>
      <dgm:spPr/>
    </dgm:pt>
    <dgm:pt modelId="{3C1D272F-43B9-45A6-B1BF-DD156C263773}" type="pres">
      <dgm:prSet presAssocID="{D96A1E68-FAAD-46B1-9A60-98767EDD3481}" presName="parTxOnly" presStyleLbl="node1" presStyleIdx="0" presStyleCnt="1">
        <dgm:presLayoutVars>
          <dgm:chMax val="0"/>
          <dgm:chPref val="0"/>
          <dgm:bulletEnabled val="1"/>
        </dgm:presLayoutVars>
      </dgm:prSet>
      <dgm:spPr/>
    </dgm:pt>
  </dgm:ptLst>
  <dgm:cxnLst>
    <dgm:cxn modelId="{17305B3B-5FB8-45A9-A1C5-70B3B820EB69}" type="presOf" srcId="{15335B3D-0321-4F16-8C5F-5B5283691874}" destId="{1A2B129C-C1A5-423B-9DA1-79A06961C30A}" srcOrd="0" destOrd="0" presId="urn:microsoft.com/office/officeart/2005/8/layout/chevron1"/>
    <dgm:cxn modelId="{644EBE91-02E4-4FDF-8B50-B9FD5DEE29E9}" srcId="{15335B3D-0321-4F16-8C5F-5B5283691874}" destId="{D96A1E68-FAAD-46B1-9A60-98767EDD3481}" srcOrd="0" destOrd="0" parTransId="{150EBC41-4DA8-4282-B89E-F4AFCF7CED76}" sibTransId="{2F00471D-FCAC-4581-886E-9AFC824562CD}"/>
    <dgm:cxn modelId="{BA8D1EE4-45B1-4147-9232-22D183C73FA8}" type="presOf" srcId="{D96A1E68-FAAD-46B1-9A60-98767EDD3481}" destId="{3C1D272F-43B9-45A6-B1BF-DD156C263773}" srcOrd="0" destOrd="0" presId="urn:microsoft.com/office/officeart/2005/8/layout/chevron1"/>
    <dgm:cxn modelId="{42F6A548-A66A-4044-9A28-179313810DA4}" type="presParOf" srcId="{1A2B129C-C1A5-423B-9DA1-79A06961C30A}" destId="{3C1D272F-43B9-45A6-B1BF-DD156C263773}" srcOrd="0" destOrd="0" presId="urn:microsoft.com/office/officeart/2005/8/layout/chevron1"/>
  </dgm:cxnLst>
  <dgm:bg/>
  <dgm:whole/>
  <dgm:extLst>
    <a:ext uri="http://schemas.microsoft.com/office/drawing/2008/diagram">
      <dsp:dataModelExt xmlns:dsp="http://schemas.microsoft.com/office/drawing/2008/diagram" relId="rId3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5335B3D-0321-4F16-8C5F-5B5283691874}" type="doc">
      <dgm:prSet loTypeId="urn:microsoft.com/office/officeart/2005/8/layout/chevron1" loCatId="process" qsTypeId="urn:microsoft.com/office/officeart/2005/8/quickstyle/3d4" qsCatId="3D" csTypeId="urn:microsoft.com/office/officeart/2005/8/colors/accent3_1" csCatId="accent3" phldr="1"/>
      <dgm:spPr/>
    </dgm:pt>
    <dgm:pt modelId="{D96A1E68-FAAD-46B1-9A60-98767EDD3481}">
      <dgm:prSet phldrT="[Text]"/>
      <dgm:spPr/>
      <dgm:t>
        <a:bodyPr/>
        <a:lstStyle/>
        <a:p>
          <a:endParaRPr lang="en-GB" dirty="0"/>
        </a:p>
      </dgm:t>
    </dgm:pt>
    <dgm:pt modelId="{150EBC41-4DA8-4282-B89E-F4AFCF7CED76}" type="parTrans" cxnId="{644EBE91-02E4-4FDF-8B50-B9FD5DEE29E9}">
      <dgm:prSet/>
      <dgm:spPr/>
      <dgm:t>
        <a:bodyPr/>
        <a:lstStyle/>
        <a:p>
          <a:endParaRPr lang="en-US"/>
        </a:p>
      </dgm:t>
    </dgm:pt>
    <dgm:pt modelId="{2F00471D-FCAC-4581-886E-9AFC824562CD}" type="sibTrans" cxnId="{644EBE91-02E4-4FDF-8B50-B9FD5DEE29E9}">
      <dgm:prSet/>
      <dgm:spPr/>
      <dgm:t>
        <a:bodyPr/>
        <a:lstStyle/>
        <a:p>
          <a:endParaRPr lang="en-US"/>
        </a:p>
      </dgm:t>
    </dgm:pt>
    <dgm:pt modelId="{1A2B129C-C1A5-423B-9DA1-79A06961C30A}" type="pres">
      <dgm:prSet presAssocID="{15335B3D-0321-4F16-8C5F-5B5283691874}" presName="Name0" presStyleCnt="0">
        <dgm:presLayoutVars>
          <dgm:dir/>
          <dgm:animLvl val="lvl"/>
          <dgm:resizeHandles val="exact"/>
        </dgm:presLayoutVars>
      </dgm:prSet>
      <dgm:spPr/>
    </dgm:pt>
    <dgm:pt modelId="{3C1D272F-43B9-45A6-B1BF-DD156C263773}" type="pres">
      <dgm:prSet presAssocID="{D96A1E68-FAAD-46B1-9A60-98767EDD3481}" presName="parTxOnly" presStyleLbl="node1" presStyleIdx="0" presStyleCnt="1">
        <dgm:presLayoutVars>
          <dgm:chMax val="0"/>
          <dgm:chPref val="0"/>
          <dgm:bulletEnabled val="1"/>
        </dgm:presLayoutVars>
      </dgm:prSet>
      <dgm:spPr/>
    </dgm:pt>
  </dgm:ptLst>
  <dgm:cxnLst>
    <dgm:cxn modelId="{17305B3B-5FB8-45A9-A1C5-70B3B820EB69}" type="presOf" srcId="{15335B3D-0321-4F16-8C5F-5B5283691874}" destId="{1A2B129C-C1A5-423B-9DA1-79A06961C30A}" srcOrd="0" destOrd="0" presId="urn:microsoft.com/office/officeart/2005/8/layout/chevron1"/>
    <dgm:cxn modelId="{644EBE91-02E4-4FDF-8B50-B9FD5DEE29E9}" srcId="{15335B3D-0321-4F16-8C5F-5B5283691874}" destId="{D96A1E68-FAAD-46B1-9A60-98767EDD3481}" srcOrd="0" destOrd="0" parTransId="{150EBC41-4DA8-4282-B89E-F4AFCF7CED76}" sibTransId="{2F00471D-FCAC-4581-886E-9AFC824562CD}"/>
    <dgm:cxn modelId="{BA8D1EE4-45B1-4147-9232-22D183C73FA8}" type="presOf" srcId="{D96A1E68-FAAD-46B1-9A60-98767EDD3481}" destId="{3C1D272F-43B9-45A6-B1BF-DD156C263773}" srcOrd="0" destOrd="0" presId="urn:microsoft.com/office/officeart/2005/8/layout/chevron1"/>
    <dgm:cxn modelId="{42F6A548-A66A-4044-9A28-179313810DA4}" type="presParOf" srcId="{1A2B129C-C1A5-423B-9DA1-79A06961C30A}" destId="{3C1D272F-43B9-45A6-B1BF-DD156C263773}" srcOrd="0" destOrd="0" presId="urn:microsoft.com/office/officeart/2005/8/layout/chevron1"/>
  </dgm:cxnLst>
  <dgm:bg/>
  <dgm:whole/>
  <dgm:extLst>
    <a:ext uri="http://schemas.microsoft.com/office/drawing/2008/diagram">
      <dsp:dataModelExt xmlns:dsp="http://schemas.microsoft.com/office/drawing/2008/diagram" relId="rId3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5335B3D-0321-4F16-8C5F-5B5283691874}" type="doc">
      <dgm:prSet loTypeId="urn:microsoft.com/office/officeart/2005/8/layout/chevron1" loCatId="process" qsTypeId="urn:microsoft.com/office/officeart/2005/8/quickstyle/3d4" qsCatId="3D" csTypeId="urn:microsoft.com/office/officeart/2005/8/colors/accent3_1" csCatId="accent3" phldr="1"/>
      <dgm:spPr/>
    </dgm:pt>
    <dgm:pt modelId="{D96A1E68-FAAD-46B1-9A60-98767EDD3481}">
      <dgm:prSet phldrT="[Text]"/>
      <dgm:spPr/>
      <dgm:t>
        <a:bodyPr/>
        <a:lstStyle/>
        <a:p>
          <a:endParaRPr lang="en-GB" dirty="0"/>
        </a:p>
      </dgm:t>
    </dgm:pt>
    <dgm:pt modelId="{150EBC41-4DA8-4282-B89E-F4AFCF7CED76}" type="parTrans" cxnId="{644EBE91-02E4-4FDF-8B50-B9FD5DEE29E9}">
      <dgm:prSet/>
      <dgm:spPr/>
      <dgm:t>
        <a:bodyPr/>
        <a:lstStyle/>
        <a:p>
          <a:endParaRPr lang="en-US"/>
        </a:p>
      </dgm:t>
    </dgm:pt>
    <dgm:pt modelId="{2F00471D-FCAC-4581-886E-9AFC824562CD}" type="sibTrans" cxnId="{644EBE91-02E4-4FDF-8B50-B9FD5DEE29E9}">
      <dgm:prSet/>
      <dgm:spPr/>
      <dgm:t>
        <a:bodyPr/>
        <a:lstStyle/>
        <a:p>
          <a:endParaRPr lang="en-US"/>
        </a:p>
      </dgm:t>
    </dgm:pt>
    <dgm:pt modelId="{1A2B129C-C1A5-423B-9DA1-79A06961C30A}" type="pres">
      <dgm:prSet presAssocID="{15335B3D-0321-4F16-8C5F-5B5283691874}" presName="Name0" presStyleCnt="0">
        <dgm:presLayoutVars>
          <dgm:dir/>
          <dgm:animLvl val="lvl"/>
          <dgm:resizeHandles val="exact"/>
        </dgm:presLayoutVars>
      </dgm:prSet>
      <dgm:spPr/>
    </dgm:pt>
    <dgm:pt modelId="{3C1D272F-43B9-45A6-B1BF-DD156C263773}" type="pres">
      <dgm:prSet presAssocID="{D96A1E68-FAAD-46B1-9A60-98767EDD3481}" presName="parTxOnly" presStyleLbl="node1" presStyleIdx="0" presStyleCnt="1">
        <dgm:presLayoutVars>
          <dgm:chMax val="0"/>
          <dgm:chPref val="0"/>
          <dgm:bulletEnabled val="1"/>
        </dgm:presLayoutVars>
      </dgm:prSet>
      <dgm:spPr/>
    </dgm:pt>
  </dgm:ptLst>
  <dgm:cxnLst>
    <dgm:cxn modelId="{17305B3B-5FB8-45A9-A1C5-70B3B820EB69}" type="presOf" srcId="{15335B3D-0321-4F16-8C5F-5B5283691874}" destId="{1A2B129C-C1A5-423B-9DA1-79A06961C30A}" srcOrd="0" destOrd="0" presId="urn:microsoft.com/office/officeart/2005/8/layout/chevron1"/>
    <dgm:cxn modelId="{644EBE91-02E4-4FDF-8B50-B9FD5DEE29E9}" srcId="{15335B3D-0321-4F16-8C5F-5B5283691874}" destId="{D96A1E68-FAAD-46B1-9A60-98767EDD3481}" srcOrd="0" destOrd="0" parTransId="{150EBC41-4DA8-4282-B89E-F4AFCF7CED76}" sibTransId="{2F00471D-FCAC-4581-886E-9AFC824562CD}"/>
    <dgm:cxn modelId="{BA8D1EE4-45B1-4147-9232-22D183C73FA8}" type="presOf" srcId="{D96A1E68-FAAD-46B1-9A60-98767EDD3481}" destId="{3C1D272F-43B9-45A6-B1BF-DD156C263773}" srcOrd="0" destOrd="0" presId="urn:microsoft.com/office/officeart/2005/8/layout/chevron1"/>
    <dgm:cxn modelId="{42F6A548-A66A-4044-9A28-179313810DA4}" type="presParOf" srcId="{1A2B129C-C1A5-423B-9DA1-79A06961C30A}" destId="{3C1D272F-43B9-45A6-B1BF-DD156C263773}" srcOrd="0" destOrd="0" presId="urn:microsoft.com/office/officeart/2005/8/layout/chevron1"/>
  </dgm:cxnLst>
  <dgm:bg/>
  <dgm:whole/>
  <dgm:extLst>
    <a:ext uri="http://schemas.microsoft.com/office/drawing/2008/diagram">
      <dsp:dataModelExt xmlns:dsp="http://schemas.microsoft.com/office/drawing/2008/diagram" relId="rId4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5335B3D-0321-4F16-8C5F-5B5283691874}" type="doc">
      <dgm:prSet loTypeId="urn:microsoft.com/office/officeart/2005/8/layout/chevron1" loCatId="process" qsTypeId="urn:microsoft.com/office/officeart/2005/8/quickstyle/3d4" qsCatId="3D" csTypeId="urn:microsoft.com/office/officeart/2005/8/colors/accent3_1" csCatId="accent3" phldr="1"/>
      <dgm:spPr/>
    </dgm:pt>
    <dgm:pt modelId="{D96A1E68-FAAD-46B1-9A60-98767EDD3481}">
      <dgm:prSet phldrT="[Text]"/>
      <dgm:spPr/>
      <dgm:t>
        <a:bodyPr/>
        <a:lstStyle/>
        <a:p>
          <a:endParaRPr lang="en-GB" dirty="0"/>
        </a:p>
      </dgm:t>
    </dgm:pt>
    <dgm:pt modelId="{150EBC41-4DA8-4282-B89E-F4AFCF7CED76}" type="parTrans" cxnId="{644EBE91-02E4-4FDF-8B50-B9FD5DEE29E9}">
      <dgm:prSet/>
      <dgm:spPr/>
      <dgm:t>
        <a:bodyPr/>
        <a:lstStyle/>
        <a:p>
          <a:endParaRPr lang="en-US"/>
        </a:p>
      </dgm:t>
    </dgm:pt>
    <dgm:pt modelId="{2F00471D-FCAC-4581-886E-9AFC824562CD}" type="sibTrans" cxnId="{644EBE91-02E4-4FDF-8B50-B9FD5DEE29E9}">
      <dgm:prSet/>
      <dgm:spPr/>
      <dgm:t>
        <a:bodyPr/>
        <a:lstStyle/>
        <a:p>
          <a:endParaRPr lang="en-US"/>
        </a:p>
      </dgm:t>
    </dgm:pt>
    <dgm:pt modelId="{1A2B129C-C1A5-423B-9DA1-79A06961C30A}" type="pres">
      <dgm:prSet presAssocID="{15335B3D-0321-4F16-8C5F-5B5283691874}" presName="Name0" presStyleCnt="0">
        <dgm:presLayoutVars>
          <dgm:dir/>
          <dgm:animLvl val="lvl"/>
          <dgm:resizeHandles val="exact"/>
        </dgm:presLayoutVars>
      </dgm:prSet>
      <dgm:spPr/>
    </dgm:pt>
    <dgm:pt modelId="{3C1D272F-43B9-45A6-B1BF-DD156C263773}" type="pres">
      <dgm:prSet presAssocID="{D96A1E68-FAAD-46B1-9A60-98767EDD3481}" presName="parTxOnly" presStyleLbl="node1" presStyleIdx="0" presStyleCnt="1">
        <dgm:presLayoutVars>
          <dgm:chMax val="0"/>
          <dgm:chPref val="0"/>
          <dgm:bulletEnabled val="1"/>
        </dgm:presLayoutVars>
      </dgm:prSet>
      <dgm:spPr/>
    </dgm:pt>
  </dgm:ptLst>
  <dgm:cxnLst>
    <dgm:cxn modelId="{17305B3B-5FB8-45A9-A1C5-70B3B820EB69}" type="presOf" srcId="{15335B3D-0321-4F16-8C5F-5B5283691874}" destId="{1A2B129C-C1A5-423B-9DA1-79A06961C30A}" srcOrd="0" destOrd="0" presId="urn:microsoft.com/office/officeart/2005/8/layout/chevron1"/>
    <dgm:cxn modelId="{644EBE91-02E4-4FDF-8B50-B9FD5DEE29E9}" srcId="{15335B3D-0321-4F16-8C5F-5B5283691874}" destId="{D96A1E68-FAAD-46B1-9A60-98767EDD3481}" srcOrd="0" destOrd="0" parTransId="{150EBC41-4DA8-4282-B89E-F4AFCF7CED76}" sibTransId="{2F00471D-FCAC-4581-886E-9AFC824562CD}"/>
    <dgm:cxn modelId="{BA8D1EE4-45B1-4147-9232-22D183C73FA8}" type="presOf" srcId="{D96A1E68-FAAD-46B1-9A60-98767EDD3481}" destId="{3C1D272F-43B9-45A6-B1BF-DD156C263773}" srcOrd="0" destOrd="0" presId="urn:microsoft.com/office/officeart/2005/8/layout/chevron1"/>
    <dgm:cxn modelId="{42F6A548-A66A-4044-9A28-179313810DA4}" type="presParOf" srcId="{1A2B129C-C1A5-423B-9DA1-79A06961C30A}" destId="{3C1D272F-43B9-45A6-B1BF-DD156C263773}" srcOrd="0" destOrd="0" presId="urn:microsoft.com/office/officeart/2005/8/layout/chevron1"/>
  </dgm:cxnLst>
  <dgm:bg/>
  <dgm:whole/>
  <dgm:extLst>
    <a:ext uri="http://schemas.microsoft.com/office/drawing/2008/diagram">
      <dsp:dataModelExt xmlns:dsp="http://schemas.microsoft.com/office/drawing/2008/diagram" relId="rId4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3880454-0F64-4841-82DD-13CAB1C94CC5}" type="doc">
      <dgm:prSet loTypeId="urn:diagrams.loki3.com/BracketList" loCatId="list" qsTypeId="urn:microsoft.com/office/officeart/2005/8/quickstyle/simple3" qsCatId="simple" csTypeId="urn:microsoft.com/office/officeart/2005/8/colors/colorful5" csCatId="colorful" phldr="1"/>
      <dgm:spPr/>
      <dgm:t>
        <a:bodyPr/>
        <a:lstStyle/>
        <a:p>
          <a:endParaRPr lang="en-US"/>
        </a:p>
      </dgm:t>
    </dgm:pt>
    <dgm:pt modelId="{401B9973-DD0D-438A-8E4D-7CE57F760980}">
      <dgm:prSet phldrT="[Text]"/>
      <dgm:spPr/>
      <dgm:t>
        <a:bodyPr/>
        <a:lstStyle/>
        <a:p>
          <a:r>
            <a:rPr lang="en-GB" dirty="0">
              <a:solidFill>
                <a:schemeClr val="bg1"/>
              </a:solidFill>
            </a:rPr>
            <a:t>Yearly_stats</a:t>
          </a:r>
          <a:endParaRPr lang="en-US" dirty="0">
            <a:solidFill>
              <a:schemeClr val="bg1"/>
            </a:solidFill>
          </a:endParaRPr>
        </a:p>
      </dgm:t>
    </dgm:pt>
    <dgm:pt modelId="{45B2FE26-3EDE-4D14-9B5F-A0C660CC1E81}" type="parTrans" cxnId="{F46F3805-5624-43A7-B0FC-A1F5B92B5499}">
      <dgm:prSet/>
      <dgm:spPr/>
      <dgm:t>
        <a:bodyPr/>
        <a:lstStyle/>
        <a:p>
          <a:endParaRPr lang="en-US"/>
        </a:p>
      </dgm:t>
    </dgm:pt>
    <dgm:pt modelId="{BC77C98B-6B11-43EE-964F-B105233D7295}" type="sibTrans" cxnId="{F46F3805-5624-43A7-B0FC-A1F5B92B5499}">
      <dgm:prSet/>
      <dgm:spPr/>
      <dgm:t>
        <a:bodyPr/>
        <a:lstStyle/>
        <a:p>
          <a:endParaRPr lang="en-US"/>
        </a:p>
      </dgm:t>
    </dgm:pt>
    <dgm:pt modelId="{2D29B2CC-A131-4828-B321-A1F70B69B64A}">
      <dgm:prSet phldrT="[Text]"/>
      <dgm:spPr/>
      <dgm:t>
        <a:bodyPr/>
        <a:lstStyle/>
        <a:p>
          <a:r>
            <a:rPr lang="en-GB" dirty="0">
              <a:solidFill>
                <a:schemeClr val="accent2"/>
              </a:solidFill>
            </a:rPr>
            <a:t>CTE1</a:t>
          </a:r>
          <a:endParaRPr lang="en-US" dirty="0">
            <a:solidFill>
              <a:schemeClr val="accent2"/>
            </a:solidFill>
          </a:endParaRPr>
        </a:p>
      </dgm:t>
    </dgm:pt>
    <dgm:pt modelId="{339BEA86-E20A-4A3D-8E69-7126314C1064}" type="sibTrans" cxnId="{A611C0C3-C8DB-4B44-AAF1-32BA63E948ED}">
      <dgm:prSet/>
      <dgm:spPr/>
      <dgm:t>
        <a:bodyPr/>
        <a:lstStyle/>
        <a:p>
          <a:endParaRPr lang="en-US"/>
        </a:p>
      </dgm:t>
    </dgm:pt>
    <dgm:pt modelId="{C18BCAE9-FDA8-44D3-B187-E3011929A66E}" type="parTrans" cxnId="{A611C0C3-C8DB-4B44-AAF1-32BA63E948ED}">
      <dgm:prSet/>
      <dgm:spPr/>
      <dgm:t>
        <a:bodyPr/>
        <a:lstStyle/>
        <a:p>
          <a:endParaRPr lang="en-US"/>
        </a:p>
      </dgm:t>
    </dgm:pt>
    <dgm:pt modelId="{C300EA9B-B4B0-427A-8A1B-49822BFD7AB9}" type="pres">
      <dgm:prSet presAssocID="{13880454-0F64-4841-82DD-13CAB1C94CC5}" presName="Name0" presStyleCnt="0">
        <dgm:presLayoutVars>
          <dgm:dir/>
          <dgm:animLvl val="lvl"/>
          <dgm:resizeHandles val="exact"/>
        </dgm:presLayoutVars>
      </dgm:prSet>
      <dgm:spPr/>
    </dgm:pt>
    <dgm:pt modelId="{EDA2C5F4-ECD7-47CB-B943-38586E3C2746}" type="pres">
      <dgm:prSet presAssocID="{2D29B2CC-A131-4828-B321-A1F70B69B64A}" presName="linNode" presStyleCnt="0"/>
      <dgm:spPr/>
    </dgm:pt>
    <dgm:pt modelId="{6D693BD2-D5E9-4B42-A834-0D6F1B532D08}" type="pres">
      <dgm:prSet presAssocID="{2D29B2CC-A131-4828-B321-A1F70B69B64A}" presName="parTx" presStyleLbl="revTx" presStyleIdx="0" presStyleCnt="1">
        <dgm:presLayoutVars>
          <dgm:chMax val="1"/>
          <dgm:bulletEnabled val="1"/>
        </dgm:presLayoutVars>
      </dgm:prSet>
      <dgm:spPr/>
    </dgm:pt>
    <dgm:pt modelId="{2D9CD4E5-342E-48E6-93E0-82537CF04E0B}" type="pres">
      <dgm:prSet presAssocID="{2D29B2CC-A131-4828-B321-A1F70B69B64A}" presName="bracket" presStyleLbl="parChTrans1D1" presStyleIdx="0" presStyleCnt="1"/>
      <dgm:spPr/>
    </dgm:pt>
    <dgm:pt modelId="{039E9115-CFFE-4330-9495-E2CB0A70E695}" type="pres">
      <dgm:prSet presAssocID="{2D29B2CC-A131-4828-B321-A1F70B69B64A}" presName="spH" presStyleCnt="0"/>
      <dgm:spPr/>
    </dgm:pt>
    <dgm:pt modelId="{C418376B-79BA-4B5D-B13F-B4DCCD85155E}" type="pres">
      <dgm:prSet presAssocID="{2D29B2CC-A131-4828-B321-A1F70B69B64A}" presName="desTx" presStyleLbl="node1" presStyleIdx="0" presStyleCnt="1">
        <dgm:presLayoutVars>
          <dgm:bulletEnabled val="1"/>
        </dgm:presLayoutVars>
      </dgm:prSet>
      <dgm:spPr/>
    </dgm:pt>
  </dgm:ptLst>
  <dgm:cxnLst>
    <dgm:cxn modelId="{F46F3805-5624-43A7-B0FC-A1F5B92B5499}" srcId="{2D29B2CC-A131-4828-B321-A1F70B69B64A}" destId="{401B9973-DD0D-438A-8E4D-7CE57F760980}" srcOrd="0" destOrd="0" parTransId="{45B2FE26-3EDE-4D14-9B5F-A0C660CC1E81}" sibTransId="{BC77C98B-6B11-43EE-964F-B105233D7295}"/>
    <dgm:cxn modelId="{0B003407-8774-4552-BEDE-9D9B7F8A2A80}" type="presOf" srcId="{13880454-0F64-4841-82DD-13CAB1C94CC5}" destId="{C300EA9B-B4B0-427A-8A1B-49822BFD7AB9}" srcOrd="0" destOrd="0" presId="urn:diagrams.loki3.com/BracketList"/>
    <dgm:cxn modelId="{7E46C67D-9EAB-4300-A149-42347CFA1DDD}" type="presOf" srcId="{401B9973-DD0D-438A-8E4D-7CE57F760980}" destId="{C418376B-79BA-4B5D-B13F-B4DCCD85155E}" srcOrd="0" destOrd="0" presId="urn:diagrams.loki3.com/BracketList"/>
    <dgm:cxn modelId="{AA5C11B3-1350-42A1-9A9E-9A49B8DB48CC}" type="presOf" srcId="{2D29B2CC-A131-4828-B321-A1F70B69B64A}" destId="{6D693BD2-D5E9-4B42-A834-0D6F1B532D08}" srcOrd="0" destOrd="0" presId="urn:diagrams.loki3.com/BracketList"/>
    <dgm:cxn modelId="{A611C0C3-C8DB-4B44-AAF1-32BA63E948ED}" srcId="{13880454-0F64-4841-82DD-13CAB1C94CC5}" destId="{2D29B2CC-A131-4828-B321-A1F70B69B64A}" srcOrd="0" destOrd="0" parTransId="{C18BCAE9-FDA8-44D3-B187-E3011929A66E}" sibTransId="{339BEA86-E20A-4A3D-8E69-7126314C1064}"/>
    <dgm:cxn modelId="{AF81C98C-2CC0-493A-A491-86291F74AC32}" type="presParOf" srcId="{C300EA9B-B4B0-427A-8A1B-49822BFD7AB9}" destId="{EDA2C5F4-ECD7-47CB-B943-38586E3C2746}" srcOrd="0" destOrd="0" presId="urn:diagrams.loki3.com/BracketList"/>
    <dgm:cxn modelId="{250DF101-7759-45C8-AC5D-E3D37603553E}" type="presParOf" srcId="{EDA2C5F4-ECD7-47CB-B943-38586E3C2746}" destId="{6D693BD2-D5E9-4B42-A834-0D6F1B532D08}" srcOrd="0" destOrd="0" presId="urn:diagrams.loki3.com/BracketList"/>
    <dgm:cxn modelId="{ADA3B378-9E0F-4FAB-A374-E3E1AB90717B}" type="presParOf" srcId="{EDA2C5F4-ECD7-47CB-B943-38586E3C2746}" destId="{2D9CD4E5-342E-48E6-93E0-82537CF04E0B}" srcOrd="1" destOrd="0" presId="urn:diagrams.loki3.com/BracketList"/>
    <dgm:cxn modelId="{D4412960-0D11-4736-BDB1-09E48B17131F}" type="presParOf" srcId="{EDA2C5F4-ECD7-47CB-B943-38586E3C2746}" destId="{039E9115-CFFE-4330-9495-E2CB0A70E695}" srcOrd="2" destOrd="0" presId="urn:diagrams.loki3.com/BracketList"/>
    <dgm:cxn modelId="{214E7D22-B203-442C-BF01-BDDBAFDE31EF}" type="presParOf" srcId="{EDA2C5F4-ECD7-47CB-B943-38586E3C2746}" destId="{C418376B-79BA-4B5D-B13F-B4DCCD85155E}" srcOrd="3" destOrd="0" presId="urn:diagrams.loki3.com/Bracket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3880454-0F64-4841-82DD-13CAB1C94CC5}" type="doc">
      <dgm:prSet loTypeId="urn:diagrams.loki3.com/BracketList" loCatId="list" qsTypeId="urn:microsoft.com/office/officeart/2005/8/quickstyle/simple3" qsCatId="simple" csTypeId="urn:microsoft.com/office/officeart/2005/8/colors/colorful5" csCatId="colorful" phldr="1"/>
      <dgm:spPr/>
      <dgm:t>
        <a:bodyPr/>
        <a:lstStyle/>
        <a:p>
          <a:endParaRPr lang="en-US"/>
        </a:p>
      </dgm:t>
    </dgm:pt>
    <dgm:pt modelId="{401B9973-DD0D-438A-8E4D-7CE57F760980}">
      <dgm:prSet phldrT="[Text]"/>
      <dgm:spPr/>
      <dgm:t>
        <a:bodyPr/>
        <a:lstStyle/>
        <a:p>
          <a:r>
            <a:rPr lang="en-GB" dirty="0">
              <a:solidFill>
                <a:schemeClr val="bg1"/>
              </a:solidFill>
            </a:rPr>
            <a:t>Yearly_ball_counts</a:t>
          </a:r>
          <a:endParaRPr lang="en-US" dirty="0">
            <a:solidFill>
              <a:schemeClr val="bg1"/>
            </a:solidFill>
          </a:endParaRPr>
        </a:p>
      </dgm:t>
    </dgm:pt>
    <dgm:pt modelId="{45B2FE26-3EDE-4D14-9B5F-A0C660CC1E81}" type="parTrans" cxnId="{F46F3805-5624-43A7-B0FC-A1F5B92B5499}">
      <dgm:prSet/>
      <dgm:spPr/>
      <dgm:t>
        <a:bodyPr/>
        <a:lstStyle/>
        <a:p>
          <a:endParaRPr lang="en-US"/>
        </a:p>
      </dgm:t>
    </dgm:pt>
    <dgm:pt modelId="{BC77C98B-6B11-43EE-964F-B105233D7295}" type="sibTrans" cxnId="{F46F3805-5624-43A7-B0FC-A1F5B92B5499}">
      <dgm:prSet/>
      <dgm:spPr/>
      <dgm:t>
        <a:bodyPr/>
        <a:lstStyle/>
        <a:p>
          <a:endParaRPr lang="en-US"/>
        </a:p>
      </dgm:t>
    </dgm:pt>
    <dgm:pt modelId="{2D29B2CC-A131-4828-B321-A1F70B69B64A}">
      <dgm:prSet phldrT="[Text]"/>
      <dgm:spPr/>
      <dgm:t>
        <a:bodyPr/>
        <a:lstStyle/>
        <a:p>
          <a:r>
            <a:rPr lang="en-GB" dirty="0">
              <a:solidFill>
                <a:schemeClr val="accent2"/>
              </a:solidFill>
            </a:rPr>
            <a:t>CTE2</a:t>
          </a:r>
          <a:endParaRPr lang="en-US" dirty="0">
            <a:solidFill>
              <a:schemeClr val="accent2"/>
            </a:solidFill>
          </a:endParaRPr>
        </a:p>
      </dgm:t>
    </dgm:pt>
    <dgm:pt modelId="{339BEA86-E20A-4A3D-8E69-7126314C1064}" type="sibTrans" cxnId="{A611C0C3-C8DB-4B44-AAF1-32BA63E948ED}">
      <dgm:prSet/>
      <dgm:spPr/>
      <dgm:t>
        <a:bodyPr/>
        <a:lstStyle/>
        <a:p>
          <a:endParaRPr lang="en-US"/>
        </a:p>
      </dgm:t>
    </dgm:pt>
    <dgm:pt modelId="{C18BCAE9-FDA8-44D3-B187-E3011929A66E}" type="parTrans" cxnId="{A611C0C3-C8DB-4B44-AAF1-32BA63E948ED}">
      <dgm:prSet/>
      <dgm:spPr/>
      <dgm:t>
        <a:bodyPr/>
        <a:lstStyle/>
        <a:p>
          <a:endParaRPr lang="en-US"/>
        </a:p>
      </dgm:t>
    </dgm:pt>
    <dgm:pt modelId="{C300EA9B-B4B0-427A-8A1B-49822BFD7AB9}" type="pres">
      <dgm:prSet presAssocID="{13880454-0F64-4841-82DD-13CAB1C94CC5}" presName="Name0" presStyleCnt="0">
        <dgm:presLayoutVars>
          <dgm:dir/>
          <dgm:animLvl val="lvl"/>
          <dgm:resizeHandles val="exact"/>
        </dgm:presLayoutVars>
      </dgm:prSet>
      <dgm:spPr/>
    </dgm:pt>
    <dgm:pt modelId="{EDA2C5F4-ECD7-47CB-B943-38586E3C2746}" type="pres">
      <dgm:prSet presAssocID="{2D29B2CC-A131-4828-B321-A1F70B69B64A}" presName="linNode" presStyleCnt="0"/>
      <dgm:spPr/>
    </dgm:pt>
    <dgm:pt modelId="{6D693BD2-D5E9-4B42-A834-0D6F1B532D08}" type="pres">
      <dgm:prSet presAssocID="{2D29B2CC-A131-4828-B321-A1F70B69B64A}" presName="parTx" presStyleLbl="revTx" presStyleIdx="0" presStyleCnt="1">
        <dgm:presLayoutVars>
          <dgm:chMax val="1"/>
          <dgm:bulletEnabled val="1"/>
        </dgm:presLayoutVars>
      </dgm:prSet>
      <dgm:spPr/>
    </dgm:pt>
    <dgm:pt modelId="{2D9CD4E5-342E-48E6-93E0-82537CF04E0B}" type="pres">
      <dgm:prSet presAssocID="{2D29B2CC-A131-4828-B321-A1F70B69B64A}" presName="bracket" presStyleLbl="parChTrans1D1" presStyleIdx="0" presStyleCnt="1"/>
      <dgm:spPr/>
    </dgm:pt>
    <dgm:pt modelId="{039E9115-CFFE-4330-9495-E2CB0A70E695}" type="pres">
      <dgm:prSet presAssocID="{2D29B2CC-A131-4828-B321-A1F70B69B64A}" presName="spH" presStyleCnt="0"/>
      <dgm:spPr/>
    </dgm:pt>
    <dgm:pt modelId="{C418376B-79BA-4B5D-B13F-B4DCCD85155E}" type="pres">
      <dgm:prSet presAssocID="{2D29B2CC-A131-4828-B321-A1F70B69B64A}" presName="desTx" presStyleLbl="node1" presStyleIdx="0" presStyleCnt="1">
        <dgm:presLayoutVars>
          <dgm:bulletEnabled val="1"/>
        </dgm:presLayoutVars>
      </dgm:prSet>
      <dgm:spPr/>
    </dgm:pt>
  </dgm:ptLst>
  <dgm:cxnLst>
    <dgm:cxn modelId="{F46F3805-5624-43A7-B0FC-A1F5B92B5499}" srcId="{2D29B2CC-A131-4828-B321-A1F70B69B64A}" destId="{401B9973-DD0D-438A-8E4D-7CE57F760980}" srcOrd="0" destOrd="0" parTransId="{45B2FE26-3EDE-4D14-9B5F-A0C660CC1E81}" sibTransId="{BC77C98B-6B11-43EE-964F-B105233D7295}"/>
    <dgm:cxn modelId="{0B003407-8774-4552-BEDE-9D9B7F8A2A80}" type="presOf" srcId="{13880454-0F64-4841-82DD-13CAB1C94CC5}" destId="{C300EA9B-B4B0-427A-8A1B-49822BFD7AB9}" srcOrd="0" destOrd="0" presId="urn:diagrams.loki3.com/BracketList"/>
    <dgm:cxn modelId="{7E46C67D-9EAB-4300-A149-42347CFA1DDD}" type="presOf" srcId="{401B9973-DD0D-438A-8E4D-7CE57F760980}" destId="{C418376B-79BA-4B5D-B13F-B4DCCD85155E}" srcOrd="0" destOrd="0" presId="urn:diagrams.loki3.com/BracketList"/>
    <dgm:cxn modelId="{AA5C11B3-1350-42A1-9A9E-9A49B8DB48CC}" type="presOf" srcId="{2D29B2CC-A131-4828-B321-A1F70B69B64A}" destId="{6D693BD2-D5E9-4B42-A834-0D6F1B532D08}" srcOrd="0" destOrd="0" presId="urn:diagrams.loki3.com/BracketList"/>
    <dgm:cxn modelId="{A611C0C3-C8DB-4B44-AAF1-32BA63E948ED}" srcId="{13880454-0F64-4841-82DD-13CAB1C94CC5}" destId="{2D29B2CC-A131-4828-B321-A1F70B69B64A}" srcOrd="0" destOrd="0" parTransId="{C18BCAE9-FDA8-44D3-B187-E3011929A66E}" sibTransId="{339BEA86-E20A-4A3D-8E69-7126314C1064}"/>
    <dgm:cxn modelId="{AF81C98C-2CC0-493A-A491-86291F74AC32}" type="presParOf" srcId="{C300EA9B-B4B0-427A-8A1B-49822BFD7AB9}" destId="{EDA2C5F4-ECD7-47CB-B943-38586E3C2746}" srcOrd="0" destOrd="0" presId="urn:diagrams.loki3.com/BracketList"/>
    <dgm:cxn modelId="{250DF101-7759-45C8-AC5D-E3D37603553E}" type="presParOf" srcId="{EDA2C5F4-ECD7-47CB-B943-38586E3C2746}" destId="{6D693BD2-D5E9-4B42-A834-0D6F1B532D08}" srcOrd="0" destOrd="0" presId="urn:diagrams.loki3.com/BracketList"/>
    <dgm:cxn modelId="{ADA3B378-9E0F-4FAB-A374-E3E1AB90717B}" type="presParOf" srcId="{EDA2C5F4-ECD7-47CB-B943-38586E3C2746}" destId="{2D9CD4E5-342E-48E6-93E0-82537CF04E0B}" srcOrd="1" destOrd="0" presId="urn:diagrams.loki3.com/BracketList"/>
    <dgm:cxn modelId="{D4412960-0D11-4736-BDB1-09E48B17131F}" type="presParOf" srcId="{EDA2C5F4-ECD7-47CB-B943-38586E3C2746}" destId="{039E9115-CFFE-4330-9495-E2CB0A70E695}" srcOrd="2" destOrd="0" presId="urn:diagrams.loki3.com/BracketList"/>
    <dgm:cxn modelId="{214E7D22-B203-442C-BF01-BDDBAFDE31EF}" type="presParOf" srcId="{EDA2C5F4-ECD7-47CB-B943-38586E3C2746}" destId="{C418376B-79BA-4B5D-B13F-B4DCCD85155E}" srcOrd="3" destOrd="0" presId="urn:diagrams.loki3.com/BracketLis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1D272F-43B9-45A6-B1BF-DD156C263773}">
      <dsp:nvSpPr>
        <dsp:cNvPr id="0" name=""/>
        <dsp:cNvSpPr/>
      </dsp:nvSpPr>
      <dsp:spPr>
        <a:xfrm>
          <a:off x="0" y="152862"/>
          <a:ext cx="572016" cy="228806"/>
        </a:xfrm>
        <a:prstGeom prst="chevron">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endParaRPr lang="en-GB" sz="1300" kern="1200" dirty="0"/>
        </a:p>
      </dsp:txBody>
      <dsp:txXfrm>
        <a:off x="114403" y="152862"/>
        <a:ext cx="343210" cy="22880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693BD2-D5E9-4B42-A834-0D6F1B532D08}">
      <dsp:nvSpPr>
        <dsp:cNvPr id="0" name=""/>
        <dsp:cNvSpPr/>
      </dsp:nvSpPr>
      <dsp:spPr>
        <a:xfrm>
          <a:off x="998" y="360883"/>
          <a:ext cx="510770" cy="217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27940" rIns="78232" bIns="27940" numCol="1" spcCol="1270" anchor="ctr" anchorCtr="0">
          <a:noAutofit/>
        </a:bodyPr>
        <a:lstStyle/>
        <a:p>
          <a:pPr marL="0" lvl="0" indent="0" algn="r" defTabSz="488950">
            <a:lnSpc>
              <a:spcPct val="90000"/>
            </a:lnSpc>
            <a:spcBef>
              <a:spcPct val="0"/>
            </a:spcBef>
            <a:spcAft>
              <a:spcPct val="35000"/>
            </a:spcAft>
            <a:buNone/>
          </a:pPr>
          <a:r>
            <a:rPr lang="en-GB" sz="1100" kern="1200" dirty="0">
              <a:solidFill>
                <a:schemeClr val="accent2"/>
              </a:solidFill>
            </a:rPr>
            <a:t>CTE3</a:t>
          </a:r>
          <a:endParaRPr lang="en-US" sz="1100" kern="1200" dirty="0">
            <a:solidFill>
              <a:schemeClr val="accent2"/>
            </a:solidFill>
          </a:endParaRPr>
        </a:p>
      </dsp:txBody>
      <dsp:txXfrm>
        <a:off x="998" y="360883"/>
        <a:ext cx="510770" cy="217800"/>
      </dsp:txXfrm>
    </dsp:sp>
    <dsp:sp modelId="{2D9CD4E5-342E-48E6-93E0-82537CF04E0B}">
      <dsp:nvSpPr>
        <dsp:cNvPr id="0" name=""/>
        <dsp:cNvSpPr/>
      </dsp:nvSpPr>
      <dsp:spPr>
        <a:xfrm>
          <a:off x="511769" y="347271"/>
          <a:ext cx="102154" cy="245025"/>
        </a:xfrm>
        <a:prstGeom prst="leftBrace">
          <a:avLst>
            <a:gd name="adj1" fmla="val 35000"/>
            <a:gd name="adj2" fmla="val 50000"/>
          </a:avLst>
        </a:pr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18376B-79BA-4B5D-B13F-B4DCCD85155E}">
      <dsp:nvSpPr>
        <dsp:cNvPr id="0" name=""/>
        <dsp:cNvSpPr/>
      </dsp:nvSpPr>
      <dsp:spPr>
        <a:xfrm>
          <a:off x="654784" y="347271"/>
          <a:ext cx="1389295" cy="245025"/>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57150" lvl="1" indent="-57150" algn="l" defTabSz="488950">
            <a:lnSpc>
              <a:spcPct val="90000"/>
            </a:lnSpc>
            <a:spcBef>
              <a:spcPct val="0"/>
            </a:spcBef>
            <a:spcAft>
              <a:spcPct val="15000"/>
            </a:spcAft>
            <a:buChar char="•"/>
          </a:pPr>
          <a:r>
            <a:rPr lang="en-US" sz="1100" kern="1200" dirty="0">
              <a:solidFill>
                <a:schemeClr val="bg1"/>
              </a:solidFill>
            </a:rPr>
            <a:t>qualified_batsmen</a:t>
          </a:r>
        </a:p>
      </dsp:txBody>
      <dsp:txXfrm>
        <a:off x="654784" y="347271"/>
        <a:ext cx="1389295" cy="24502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693BD2-D5E9-4B42-A834-0D6F1B532D08}">
      <dsp:nvSpPr>
        <dsp:cNvPr id="0" name=""/>
        <dsp:cNvSpPr/>
      </dsp:nvSpPr>
      <dsp:spPr>
        <a:xfrm>
          <a:off x="998" y="360883"/>
          <a:ext cx="510770" cy="217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27940" rIns="78232" bIns="27940" numCol="1" spcCol="1270" anchor="ctr" anchorCtr="0">
          <a:noAutofit/>
        </a:bodyPr>
        <a:lstStyle/>
        <a:p>
          <a:pPr marL="0" lvl="0" indent="0" algn="r" defTabSz="488950">
            <a:lnSpc>
              <a:spcPct val="90000"/>
            </a:lnSpc>
            <a:spcBef>
              <a:spcPct val="0"/>
            </a:spcBef>
            <a:spcAft>
              <a:spcPct val="35000"/>
            </a:spcAft>
            <a:buNone/>
          </a:pPr>
          <a:r>
            <a:rPr lang="en-GB" sz="1100" kern="1200" dirty="0">
              <a:solidFill>
                <a:schemeClr val="accent2"/>
              </a:solidFill>
            </a:rPr>
            <a:t>CTE4</a:t>
          </a:r>
          <a:endParaRPr lang="en-US" sz="1100" kern="1200" dirty="0">
            <a:solidFill>
              <a:schemeClr val="accent2"/>
            </a:solidFill>
          </a:endParaRPr>
        </a:p>
      </dsp:txBody>
      <dsp:txXfrm>
        <a:off x="998" y="360883"/>
        <a:ext cx="510770" cy="217800"/>
      </dsp:txXfrm>
    </dsp:sp>
    <dsp:sp modelId="{2D9CD4E5-342E-48E6-93E0-82537CF04E0B}">
      <dsp:nvSpPr>
        <dsp:cNvPr id="0" name=""/>
        <dsp:cNvSpPr/>
      </dsp:nvSpPr>
      <dsp:spPr>
        <a:xfrm>
          <a:off x="511769" y="347271"/>
          <a:ext cx="102154" cy="245025"/>
        </a:xfrm>
        <a:prstGeom prst="leftBrace">
          <a:avLst>
            <a:gd name="adj1" fmla="val 35000"/>
            <a:gd name="adj2" fmla="val 50000"/>
          </a:avLst>
        </a:pr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18376B-79BA-4B5D-B13F-B4DCCD85155E}">
      <dsp:nvSpPr>
        <dsp:cNvPr id="0" name=""/>
        <dsp:cNvSpPr/>
      </dsp:nvSpPr>
      <dsp:spPr>
        <a:xfrm>
          <a:off x="654784" y="347271"/>
          <a:ext cx="1389295" cy="245025"/>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57150" lvl="1" indent="-57150" algn="l" defTabSz="488950">
            <a:lnSpc>
              <a:spcPct val="90000"/>
            </a:lnSpc>
            <a:spcBef>
              <a:spcPct val="0"/>
            </a:spcBef>
            <a:spcAft>
              <a:spcPct val="15000"/>
            </a:spcAft>
            <a:buChar char="•"/>
          </a:pPr>
          <a:r>
            <a:rPr lang="en-US" sz="1100" kern="1200" dirty="0">
              <a:solidFill>
                <a:schemeClr val="bg1"/>
              </a:solidFill>
            </a:rPr>
            <a:t>overall_stats</a:t>
          </a:r>
        </a:p>
      </dsp:txBody>
      <dsp:txXfrm>
        <a:off x="654784" y="347271"/>
        <a:ext cx="1389295" cy="24502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693BD2-D5E9-4B42-A834-0D6F1B532D08}">
      <dsp:nvSpPr>
        <dsp:cNvPr id="0" name=""/>
        <dsp:cNvSpPr/>
      </dsp:nvSpPr>
      <dsp:spPr>
        <a:xfrm>
          <a:off x="998" y="360883"/>
          <a:ext cx="510770" cy="217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27940" rIns="78232" bIns="27940" numCol="1" spcCol="1270" anchor="ctr" anchorCtr="0">
          <a:noAutofit/>
        </a:bodyPr>
        <a:lstStyle/>
        <a:p>
          <a:pPr marL="0" lvl="0" indent="0" algn="r" defTabSz="488950">
            <a:lnSpc>
              <a:spcPct val="90000"/>
            </a:lnSpc>
            <a:spcBef>
              <a:spcPct val="0"/>
            </a:spcBef>
            <a:spcAft>
              <a:spcPct val="35000"/>
            </a:spcAft>
            <a:buNone/>
          </a:pPr>
          <a:r>
            <a:rPr lang="en-GB" sz="1100" kern="1200" dirty="0">
              <a:solidFill>
                <a:schemeClr val="accent2"/>
              </a:solidFill>
            </a:rPr>
            <a:t>CTE5</a:t>
          </a:r>
          <a:endParaRPr lang="en-US" sz="1100" kern="1200" dirty="0">
            <a:solidFill>
              <a:schemeClr val="accent2"/>
            </a:solidFill>
          </a:endParaRPr>
        </a:p>
      </dsp:txBody>
      <dsp:txXfrm>
        <a:off x="998" y="360883"/>
        <a:ext cx="510770" cy="217800"/>
      </dsp:txXfrm>
    </dsp:sp>
    <dsp:sp modelId="{2D9CD4E5-342E-48E6-93E0-82537CF04E0B}">
      <dsp:nvSpPr>
        <dsp:cNvPr id="0" name=""/>
        <dsp:cNvSpPr/>
      </dsp:nvSpPr>
      <dsp:spPr>
        <a:xfrm>
          <a:off x="511769" y="347271"/>
          <a:ext cx="102154" cy="245025"/>
        </a:xfrm>
        <a:prstGeom prst="leftBrace">
          <a:avLst>
            <a:gd name="adj1" fmla="val 35000"/>
            <a:gd name="adj2" fmla="val 50000"/>
          </a:avLst>
        </a:pr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18376B-79BA-4B5D-B13F-B4DCCD85155E}">
      <dsp:nvSpPr>
        <dsp:cNvPr id="0" name=""/>
        <dsp:cNvSpPr/>
      </dsp:nvSpPr>
      <dsp:spPr>
        <a:xfrm>
          <a:off x="654784" y="347271"/>
          <a:ext cx="1389295" cy="245025"/>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57150" lvl="1" indent="-57150" algn="l" defTabSz="488950">
            <a:lnSpc>
              <a:spcPct val="90000"/>
            </a:lnSpc>
            <a:spcBef>
              <a:spcPct val="0"/>
            </a:spcBef>
            <a:spcAft>
              <a:spcPct val="15000"/>
            </a:spcAft>
            <a:buChar char="•"/>
          </a:pPr>
          <a:r>
            <a:rPr lang="en-US" sz="1100" kern="1200" dirty="0">
              <a:solidFill>
                <a:schemeClr val="bg1"/>
              </a:solidFill>
            </a:rPr>
            <a:t>final_stats</a:t>
          </a:r>
        </a:p>
      </dsp:txBody>
      <dsp:txXfrm>
        <a:off x="654784" y="347271"/>
        <a:ext cx="1389295" cy="24502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693BD2-D5E9-4B42-A834-0D6F1B532D08}">
      <dsp:nvSpPr>
        <dsp:cNvPr id="0" name=""/>
        <dsp:cNvSpPr/>
      </dsp:nvSpPr>
      <dsp:spPr>
        <a:xfrm>
          <a:off x="998" y="360883"/>
          <a:ext cx="510770" cy="217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27940" rIns="78232" bIns="27940" numCol="1" spcCol="1270" anchor="ctr" anchorCtr="0">
          <a:noAutofit/>
        </a:bodyPr>
        <a:lstStyle/>
        <a:p>
          <a:pPr marL="0" lvl="0" indent="0" algn="r" defTabSz="488950">
            <a:lnSpc>
              <a:spcPct val="90000"/>
            </a:lnSpc>
            <a:spcBef>
              <a:spcPct val="0"/>
            </a:spcBef>
            <a:spcAft>
              <a:spcPct val="35000"/>
            </a:spcAft>
            <a:buNone/>
          </a:pPr>
          <a:r>
            <a:rPr lang="en-GB" sz="1100" kern="1200" dirty="0">
              <a:solidFill>
                <a:schemeClr val="accent2"/>
              </a:solidFill>
            </a:rPr>
            <a:t>CTE1</a:t>
          </a:r>
          <a:endParaRPr lang="en-US" sz="1100" kern="1200" dirty="0">
            <a:solidFill>
              <a:schemeClr val="accent2"/>
            </a:solidFill>
          </a:endParaRPr>
        </a:p>
      </dsp:txBody>
      <dsp:txXfrm>
        <a:off x="998" y="360883"/>
        <a:ext cx="510770" cy="217800"/>
      </dsp:txXfrm>
    </dsp:sp>
    <dsp:sp modelId="{2D9CD4E5-342E-48E6-93E0-82537CF04E0B}">
      <dsp:nvSpPr>
        <dsp:cNvPr id="0" name=""/>
        <dsp:cNvSpPr/>
      </dsp:nvSpPr>
      <dsp:spPr>
        <a:xfrm>
          <a:off x="511769" y="347271"/>
          <a:ext cx="102154" cy="245025"/>
        </a:xfrm>
        <a:prstGeom prst="leftBrace">
          <a:avLst>
            <a:gd name="adj1" fmla="val 35000"/>
            <a:gd name="adj2" fmla="val 50000"/>
          </a:avLst>
        </a:pr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18376B-79BA-4B5D-B13F-B4DCCD85155E}">
      <dsp:nvSpPr>
        <dsp:cNvPr id="0" name=""/>
        <dsp:cNvSpPr/>
      </dsp:nvSpPr>
      <dsp:spPr>
        <a:xfrm>
          <a:off x="654784" y="347271"/>
          <a:ext cx="1389295" cy="245025"/>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57150" lvl="1" indent="-57150" algn="l" defTabSz="488950">
            <a:lnSpc>
              <a:spcPct val="90000"/>
            </a:lnSpc>
            <a:spcBef>
              <a:spcPct val="0"/>
            </a:spcBef>
            <a:spcAft>
              <a:spcPct val="15000"/>
            </a:spcAft>
            <a:buChar char="•"/>
          </a:pPr>
          <a:r>
            <a:rPr lang="en-GB" sz="1100" kern="1200" dirty="0">
              <a:solidFill>
                <a:schemeClr val="bg1"/>
              </a:solidFill>
            </a:rPr>
            <a:t>Yearly_stats</a:t>
          </a:r>
          <a:endParaRPr lang="en-US" sz="1100" kern="1200" dirty="0">
            <a:solidFill>
              <a:schemeClr val="bg1"/>
            </a:solidFill>
          </a:endParaRPr>
        </a:p>
      </dsp:txBody>
      <dsp:txXfrm>
        <a:off x="654784" y="347271"/>
        <a:ext cx="1389295" cy="24502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693BD2-D5E9-4B42-A834-0D6F1B532D08}">
      <dsp:nvSpPr>
        <dsp:cNvPr id="0" name=""/>
        <dsp:cNvSpPr/>
      </dsp:nvSpPr>
      <dsp:spPr>
        <a:xfrm>
          <a:off x="998" y="360883"/>
          <a:ext cx="510770" cy="217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27940" rIns="78232" bIns="27940" numCol="1" spcCol="1270" anchor="ctr" anchorCtr="0">
          <a:noAutofit/>
        </a:bodyPr>
        <a:lstStyle/>
        <a:p>
          <a:pPr marL="0" lvl="0" indent="0" algn="r" defTabSz="488950">
            <a:lnSpc>
              <a:spcPct val="90000"/>
            </a:lnSpc>
            <a:spcBef>
              <a:spcPct val="0"/>
            </a:spcBef>
            <a:spcAft>
              <a:spcPct val="35000"/>
            </a:spcAft>
            <a:buNone/>
          </a:pPr>
          <a:r>
            <a:rPr lang="en-GB" sz="1100" kern="1200" dirty="0">
              <a:solidFill>
                <a:schemeClr val="accent2"/>
              </a:solidFill>
            </a:rPr>
            <a:t>CTE2</a:t>
          </a:r>
          <a:endParaRPr lang="en-US" sz="1100" kern="1200" dirty="0">
            <a:solidFill>
              <a:schemeClr val="accent2"/>
            </a:solidFill>
          </a:endParaRPr>
        </a:p>
      </dsp:txBody>
      <dsp:txXfrm>
        <a:off x="998" y="360883"/>
        <a:ext cx="510770" cy="217800"/>
      </dsp:txXfrm>
    </dsp:sp>
    <dsp:sp modelId="{2D9CD4E5-342E-48E6-93E0-82537CF04E0B}">
      <dsp:nvSpPr>
        <dsp:cNvPr id="0" name=""/>
        <dsp:cNvSpPr/>
      </dsp:nvSpPr>
      <dsp:spPr>
        <a:xfrm>
          <a:off x="511769" y="347271"/>
          <a:ext cx="102154" cy="245025"/>
        </a:xfrm>
        <a:prstGeom prst="leftBrace">
          <a:avLst>
            <a:gd name="adj1" fmla="val 35000"/>
            <a:gd name="adj2" fmla="val 50000"/>
          </a:avLst>
        </a:pr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18376B-79BA-4B5D-B13F-B4DCCD85155E}">
      <dsp:nvSpPr>
        <dsp:cNvPr id="0" name=""/>
        <dsp:cNvSpPr/>
      </dsp:nvSpPr>
      <dsp:spPr>
        <a:xfrm>
          <a:off x="654784" y="347271"/>
          <a:ext cx="1389295" cy="245025"/>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57150" lvl="1" indent="-57150" algn="l" defTabSz="488950">
            <a:lnSpc>
              <a:spcPct val="90000"/>
            </a:lnSpc>
            <a:spcBef>
              <a:spcPct val="0"/>
            </a:spcBef>
            <a:spcAft>
              <a:spcPct val="15000"/>
            </a:spcAft>
            <a:buChar char="•"/>
          </a:pPr>
          <a:r>
            <a:rPr lang="en-GB" sz="1100" kern="1200" dirty="0">
              <a:solidFill>
                <a:schemeClr val="bg1"/>
              </a:solidFill>
            </a:rPr>
            <a:t>Yearly_ball_counts</a:t>
          </a:r>
          <a:endParaRPr lang="en-US" sz="1100" kern="1200" dirty="0">
            <a:solidFill>
              <a:schemeClr val="bg1"/>
            </a:solidFill>
          </a:endParaRPr>
        </a:p>
      </dsp:txBody>
      <dsp:txXfrm>
        <a:off x="654784" y="347271"/>
        <a:ext cx="1389295" cy="24502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693BD2-D5E9-4B42-A834-0D6F1B532D08}">
      <dsp:nvSpPr>
        <dsp:cNvPr id="0" name=""/>
        <dsp:cNvSpPr/>
      </dsp:nvSpPr>
      <dsp:spPr>
        <a:xfrm>
          <a:off x="998" y="360883"/>
          <a:ext cx="510770" cy="217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27940" rIns="78232" bIns="27940" numCol="1" spcCol="1270" anchor="ctr" anchorCtr="0">
          <a:noAutofit/>
        </a:bodyPr>
        <a:lstStyle/>
        <a:p>
          <a:pPr marL="0" lvl="0" indent="0" algn="r" defTabSz="488950">
            <a:lnSpc>
              <a:spcPct val="90000"/>
            </a:lnSpc>
            <a:spcBef>
              <a:spcPct val="0"/>
            </a:spcBef>
            <a:spcAft>
              <a:spcPct val="35000"/>
            </a:spcAft>
            <a:buNone/>
          </a:pPr>
          <a:r>
            <a:rPr lang="en-GB" sz="1100" kern="1200" dirty="0">
              <a:solidFill>
                <a:schemeClr val="accent2"/>
              </a:solidFill>
            </a:rPr>
            <a:t>CTE3</a:t>
          </a:r>
          <a:endParaRPr lang="en-US" sz="1100" kern="1200" dirty="0">
            <a:solidFill>
              <a:schemeClr val="accent2"/>
            </a:solidFill>
          </a:endParaRPr>
        </a:p>
      </dsp:txBody>
      <dsp:txXfrm>
        <a:off x="998" y="360883"/>
        <a:ext cx="510770" cy="217800"/>
      </dsp:txXfrm>
    </dsp:sp>
    <dsp:sp modelId="{2D9CD4E5-342E-48E6-93E0-82537CF04E0B}">
      <dsp:nvSpPr>
        <dsp:cNvPr id="0" name=""/>
        <dsp:cNvSpPr/>
      </dsp:nvSpPr>
      <dsp:spPr>
        <a:xfrm>
          <a:off x="511769" y="347271"/>
          <a:ext cx="102154" cy="245025"/>
        </a:xfrm>
        <a:prstGeom prst="leftBrace">
          <a:avLst>
            <a:gd name="adj1" fmla="val 35000"/>
            <a:gd name="adj2" fmla="val 50000"/>
          </a:avLst>
        </a:pr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18376B-79BA-4B5D-B13F-B4DCCD85155E}">
      <dsp:nvSpPr>
        <dsp:cNvPr id="0" name=""/>
        <dsp:cNvSpPr/>
      </dsp:nvSpPr>
      <dsp:spPr>
        <a:xfrm>
          <a:off x="654784" y="347271"/>
          <a:ext cx="1389295" cy="245025"/>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57150" lvl="1" indent="-57150" algn="l" defTabSz="488950">
            <a:lnSpc>
              <a:spcPct val="90000"/>
            </a:lnSpc>
            <a:spcBef>
              <a:spcPct val="0"/>
            </a:spcBef>
            <a:spcAft>
              <a:spcPct val="15000"/>
            </a:spcAft>
            <a:buChar char="•"/>
          </a:pPr>
          <a:r>
            <a:rPr lang="en-US" sz="1100" kern="1200" dirty="0">
              <a:solidFill>
                <a:schemeClr val="bg1"/>
              </a:solidFill>
            </a:rPr>
            <a:t>qualified_batsmen</a:t>
          </a:r>
        </a:p>
      </dsp:txBody>
      <dsp:txXfrm>
        <a:off x="654784" y="347271"/>
        <a:ext cx="1389295" cy="24502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693BD2-D5E9-4B42-A834-0D6F1B532D08}">
      <dsp:nvSpPr>
        <dsp:cNvPr id="0" name=""/>
        <dsp:cNvSpPr/>
      </dsp:nvSpPr>
      <dsp:spPr>
        <a:xfrm>
          <a:off x="998" y="360883"/>
          <a:ext cx="510770" cy="217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27940" rIns="78232" bIns="27940" numCol="1" spcCol="1270" anchor="ctr" anchorCtr="0">
          <a:noAutofit/>
        </a:bodyPr>
        <a:lstStyle/>
        <a:p>
          <a:pPr marL="0" lvl="0" indent="0" algn="r" defTabSz="488950">
            <a:lnSpc>
              <a:spcPct val="90000"/>
            </a:lnSpc>
            <a:spcBef>
              <a:spcPct val="0"/>
            </a:spcBef>
            <a:spcAft>
              <a:spcPct val="35000"/>
            </a:spcAft>
            <a:buNone/>
          </a:pPr>
          <a:r>
            <a:rPr lang="en-GB" sz="1100" kern="1200" dirty="0">
              <a:solidFill>
                <a:schemeClr val="accent2"/>
              </a:solidFill>
            </a:rPr>
            <a:t>CTE4</a:t>
          </a:r>
          <a:endParaRPr lang="en-US" sz="1100" kern="1200" dirty="0">
            <a:solidFill>
              <a:schemeClr val="accent2"/>
            </a:solidFill>
          </a:endParaRPr>
        </a:p>
      </dsp:txBody>
      <dsp:txXfrm>
        <a:off x="998" y="360883"/>
        <a:ext cx="510770" cy="217800"/>
      </dsp:txXfrm>
    </dsp:sp>
    <dsp:sp modelId="{2D9CD4E5-342E-48E6-93E0-82537CF04E0B}">
      <dsp:nvSpPr>
        <dsp:cNvPr id="0" name=""/>
        <dsp:cNvSpPr/>
      </dsp:nvSpPr>
      <dsp:spPr>
        <a:xfrm>
          <a:off x="511769" y="347271"/>
          <a:ext cx="102154" cy="245025"/>
        </a:xfrm>
        <a:prstGeom prst="leftBrace">
          <a:avLst>
            <a:gd name="adj1" fmla="val 35000"/>
            <a:gd name="adj2" fmla="val 50000"/>
          </a:avLst>
        </a:pr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18376B-79BA-4B5D-B13F-B4DCCD85155E}">
      <dsp:nvSpPr>
        <dsp:cNvPr id="0" name=""/>
        <dsp:cNvSpPr/>
      </dsp:nvSpPr>
      <dsp:spPr>
        <a:xfrm>
          <a:off x="654784" y="347271"/>
          <a:ext cx="1389295" cy="245025"/>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57150" lvl="1" indent="-57150" algn="l" defTabSz="488950">
            <a:lnSpc>
              <a:spcPct val="90000"/>
            </a:lnSpc>
            <a:spcBef>
              <a:spcPct val="0"/>
            </a:spcBef>
            <a:spcAft>
              <a:spcPct val="15000"/>
            </a:spcAft>
            <a:buChar char="•"/>
          </a:pPr>
          <a:r>
            <a:rPr lang="en-US" sz="1100" kern="1200" dirty="0">
              <a:solidFill>
                <a:schemeClr val="bg1"/>
              </a:solidFill>
            </a:rPr>
            <a:t>overall_stats</a:t>
          </a:r>
        </a:p>
      </dsp:txBody>
      <dsp:txXfrm>
        <a:off x="654784" y="347271"/>
        <a:ext cx="1389295" cy="24502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693BD2-D5E9-4B42-A834-0D6F1B532D08}">
      <dsp:nvSpPr>
        <dsp:cNvPr id="0" name=""/>
        <dsp:cNvSpPr/>
      </dsp:nvSpPr>
      <dsp:spPr>
        <a:xfrm>
          <a:off x="998" y="360883"/>
          <a:ext cx="510770" cy="217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27940" rIns="78232" bIns="27940" numCol="1" spcCol="1270" anchor="ctr" anchorCtr="0">
          <a:noAutofit/>
        </a:bodyPr>
        <a:lstStyle/>
        <a:p>
          <a:pPr marL="0" lvl="0" indent="0" algn="r" defTabSz="488950">
            <a:lnSpc>
              <a:spcPct val="90000"/>
            </a:lnSpc>
            <a:spcBef>
              <a:spcPct val="0"/>
            </a:spcBef>
            <a:spcAft>
              <a:spcPct val="35000"/>
            </a:spcAft>
            <a:buNone/>
          </a:pPr>
          <a:r>
            <a:rPr lang="en-GB" sz="1100" kern="1200" dirty="0">
              <a:solidFill>
                <a:schemeClr val="accent2"/>
              </a:solidFill>
            </a:rPr>
            <a:t>CTE5</a:t>
          </a:r>
          <a:endParaRPr lang="en-US" sz="1100" kern="1200" dirty="0">
            <a:solidFill>
              <a:schemeClr val="accent2"/>
            </a:solidFill>
          </a:endParaRPr>
        </a:p>
      </dsp:txBody>
      <dsp:txXfrm>
        <a:off x="998" y="360883"/>
        <a:ext cx="510770" cy="217800"/>
      </dsp:txXfrm>
    </dsp:sp>
    <dsp:sp modelId="{2D9CD4E5-342E-48E6-93E0-82537CF04E0B}">
      <dsp:nvSpPr>
        <dsp:cNvPr id="0" name=""/>
        <dsp:cNvSpPr/>
      </dsp:nvSpPr>
      <dsp:spPr>
        <a:xfrm>
          <a:off x="511769" y="347271"/>
          <a:ext cx="102154" cy="245025"/>
        </a:xfrm>
        <a:prstGeom prst="leftBrace">
          <a:avLst>
            <a:gd name="adj1" fmla="val 35000"/>
            <a:gd name="adj2" fmla="val 50000"/>
          </a:avLst>
        </a:pr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18376B-79BA-4B5D-B13F-B4DCCD85155E}">
      <dsp:nvSpPr>
        <dsp:cNvPr id="0" name=""/>
        <dsp:cNvSpPr/>
      </dsp:nvSpPr>
      <dsp:spPr>
        <a:xfrm>
          <a:off x="654784" y="347271"/>
          <a:ext cx="1389295" cy="245025"/>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57150" lvl="1" indent="-57150" algn="l" defTabSz="488950">
            <a:lnSpc>
              <a:spcPct val="90000"/>
            </a:lnSpc>
            <a:spcBef>
              <a:spcPct val="0"/>
            </a:spcBef>
            <a:spcAft>
              <a:spcPct val="15000"/>
            </a:spcAft>
            <a:buChar char="•"/>
          </a:pPr>
          <a:r>
            <a:rPr lang="en-US" sz="1100" kern="1200" dirty="0">
              <a:solidFill>
                <a:schemeClr val="bg1"/>
              </a:solidFill>
            </a:rPr>
            <a:t>final_stats</a:t>
          </a:r>
        </a:p>
      </dsp:txBody>
      <dsp:txXfrm>
        <a:off x="654784" y="347271"/>
        <a:ext cx="1389295" cy="24502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693BD2-D5E9-4B42-A834-0D6F1B532D08}">
      <dsp:nvSpPr>
        <dsp:cNvPr id="0" name=""/>
        <dsp:cNvSpPr/>
      </dsp:nvSpPr>
      <dsp:spPr>
        <a:xfrm>
          <a:off x="998" y="360883"/>
          <a:ext cx="510770" cy="217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27940" rIns="78232" bIns="27940" numCol="1" spcCol="1270" anchor="ctr" anchorCtr="0">
          <a:noAutofit/>
        </a:bodyPr>
        <a:lstStyle/>
        <a:p>
          <a:pPr marL="0" lvl="0" indent="0" algn="r" defTabSz="488950">
            <a:lnSpc>
              <a:spcPct val="90000"/>
            </a:lnSpc>
            <a:spcBef>
              <a:spcPct val="0"/>
            </a:spcBef>
            <a:spcAft>
              <a:spcPct val="35000"/>
            </a:spcAft>
            <a:buNone/>
          </a:pPr>
          <a:r>
            <a:rPr lang="en-GB" sz="1100" kern="1200" dirty="0">
              <a:solidFill>
                <a:schemeClr val="accent2"/>
              </a:solidFill>
            </a:rPr>
            <a:t>CTE1</a:t>
          </a:r>
          <a:endParaRPr lang="en-US" sz="1100" kern="1200" dirty="0">
            <a:solidFill>
              <a:schemeClr val="accent2"/>
            </a:solidFill>
          </a:endParaRPr>
        </a:p>
      </dsp:txBody>
      <dsp:txXfrm>
        <a:off x="998" y="360883"/>
        <a:ext cx="510770" cy="217800"/>
      </dsp:txXfrm>
    </dsp:sp>
    <dsp:sp modelId="{2D9CD4E5-342E-48E6-93E0-82537CF04E0B}">
      <dsp:nvSpPr>
        <dsp:cNvPr id="0" name=""/>
        <dsp:cNvSpPr/>
      </dsp:nvSpPr>
      <dsp:spPr>
        <a:xfrm>
          <a:off x="511769" y="347271"/>
          <a:ext cx="102154" cy="245025"/>
        </a:xfrm>
        <a:prstGeom prst="leftBrace">
          <a:avLst>
            <a:gd name="adj1" fmla="val 35000"/>
            <a:gd name="adj2" fmla="val 50000"/>
          </a:avLst>
        </a:pr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18376B-79BA-4B5D-B13F-B4DCCD85155E}">
      <dsp:nvSpPr>
        <dsp:cNvPr id="0" name=""/>
        <dsp:cNvSpPr/>
      </dsp:nvSpPr>
      <dsp:spPr>
        <a:xfrm>
          <a:off x="654784" y="347271"/>
          <a:ext cx="1389295" cy="245025"/>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57150" lvl="1" indent="-57150" algn="l" defTabSz="488950">
            <a:lnSpc>
              <a:spcPct val="90000"/>
            </a:lnSpc>
            <a:spcBef>
              <a:spcPct val="0"/>
            </a:spcBef>
            <a:spcAft>
              <a:spcPct val="15000"/>
            </a:spcAft>
            <a:buChar char="•"/>
          </a:pPr>
          <a:r>
            <a:rPr lang="en-GB" sz="1100" kern="1200" dirty="0">
              <a:solidFill>
                <a:schemeClr val="bg1"/>
              </a:solidFill>
            </a:rPr>
            <a:t>Yearly_stats</a:t>
          </a:r>
          <a:endParaRPr lang="en-US" sz="1100" kern="1200" dirty="0">
            <a:solidFill>
              <a:schemeClr val="bg1"/>
            </a:solidFill>
          </a:endParaRPr>
        </a:p>
      </dsp:txBody>
      <dsp:txXfrm>
        <a:off x="654784" y="347271"/>
        <a:ext cx="1389295" cy="24502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693BD2-D5E9-4B42-A834-0D6F1B532D08}">
      <dsp:nvSpPr>
        <dsp:cNvPr id="0" name=""/>
        <dsp:cNvSpPr/>
      </dsp:nvSpPr>
      <dsp:spPr>
        <a:xfrm>
          <a:off x="998" y="360883"/>
          <a:ext cx="510770" cy="217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27940" rIns="78232" bIns="27940" numCol="1" spcCol="1270" anchor="ctr" anchorCtr="0">
          <a:noAutofit/>
        </a:bodyPr>
        <a:lstStyle/>
        <a:p>
          <a:pPr marL="0" lvl="0" indent="0" algn="r" defTabSz="488950">
            <a:lnSpc>
              <a:spcPct val="90000"/>
            </a:lnSpc>
            <a:spcBef>
              <a:spcPct val="0"/>
            </a:spcBef>
            <a:spcAft>
              <a:spcPct val="35000"/>
            </a:spcAft>
            <a:buNone/>
          </a:pPr>
          <a:r>
            <a:rPr lang="en-GB" sz="1100" kern="1200" dirty="0">
              <a:solidFill>
                <a:schemeClr val="accent2"/>
              </a:solidFill>
            </a:rPr>
            <a:t>CTE2</a:t>
          </a:r>
          <a:endParaRPr lang="en-US" sz="1100" kern="1200" dirty="0">
            <a:solidFill>
              <a:schemeClr val="accent2"/>
            </a:solidFill>
          </a:endParaRPr>
        </a:p>
      </dsp:txBody>
      <dsp:txXfrm>
        <a:off x="998" y="360883"/>
        <a:ext cx="510770" cy="217800"/>
      </dsp:txXfrm>
    </dsp:sp>
    <dsp:sp modelId="{2D9CD4E5-342E-48E6-93E0-82537CF04E0B}">
      <dsp:nvSpPr>
        <dsp:cNvPr id="0" name=""/>
        <dsp:cNvSpPr/>
      </dsp:nvSpPr>
      <dsp:spPr>
        <a:xfrm>
          <a:off x="511769" y="347271"/>
          <a:ext cx="102154" cy="245025"/>
        </a:xfrm>
        <a:prstGeom prst="leftBrace">
          <a:avLst>
            <a:gd name="adj1" fmla="val 35000"/>
            <a:gd name="adj2" fmla="val 50000"/>
          </a:avLst>
        </a:pr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18376B-79BA-4B5D-B13F-B4DCCD85155E}">
      <dsp:nvSpPr>
        <dsp:cNvPr id="0" name=""/>
        <dsp:cNvSpPr/>
      </dsp:nvSpPr>
      <dsp:spPr>
        <a:xfrm>
          <a:off x="654784" y="347271"/>
          <a:ext cx="1389295" cy="245025"/>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57150" lvl="1" indent="-57150" algn="l" defTabSz="488950">
            <a:lnSpc>
              <a:spcPct val="90000"/>
            </a:lnSpc>
            <a:spcBef>
              <a:spcPct val="0"/>
            </a:spcBef>
            <a:spcAft>
              <a:spcPct val="15000"/>
            </a:spcAft>
            <a:buChar char="•"/>
          </a:pPr>
          <a:r>
            <a:rPr lang="en-GB" sz="1100" kern="1200" dirty="0">
              <a:solidFill>
                <a:schemeClr val="bg1"/>
              </a:solidFill>
            </a:rPr>
            <a:t>Yearly_balls_bowled</a:t>
          </a:r>
          <a:endParaRPr lang="en-US" sz="1100" kern="1200" dirty="0">
            <a:solidFill>
              <a:schemeClr val="bg1"/>
            </a:solidFill>
          </a:endParaRPr>
        </a:p>
      </dsp:txBody>
      <dsp:txXfrm>
        <a:off x="654784" y="347271"/>
        <a:ext cx="1389295" cy="2450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1D272F-43B9-45A6-B1BF-DD156C263773}">
      <dsp:nvSpPr>
        <dsp:cNvPr id="0" name=""/>
        <dsp:cNvSpPr/>
      </dsp:nvSpPr>
      <dsp:spPr>
        <a:xfrm>
          <a:off x="0" y="152862"/>
          <a:ext cx="572016" cy="228806"/>
        </a:xfrm>
        <a:prstGeom prst="chevron">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endParaRPr lang="en-GB" sz="1300" kern="1200" dirty="0"/>
        </a:p>
      </dsp:txBody>
      <dsp:txXfrm>
        <a:off x="114403" y="152862"/>
        <a:ext cx="343210" cy="22880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693BD2-D5E9-4B42-A834-0D6F1B532D08}">
      <dsp:nvSpPr>
        <dsp:cNvPr id="0" name=""/>
        <dsp:cNvSpPr/>
      </dsp:nvSpPr>
      <dsp:spPr>
        <a:xfrm>
          <a:off x="998" y="360883"/>
          <a:ext cx="510770" cy="217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27940" rIns="78232" bIns="27940" numCol="1" spcCol="1270" anchor="ctr" anchorCtr="0">
          <a:noAutofit/>
        </a:bodyPr>
        <a:lstStyle/>
        <a:p>
          <a:pPr marL="0" lvl="0" indent="0" algn="r" defTabSz="488950">
            <a:lnSpc>
              <a:spcPct val="90000"/>
            </a:lnSpc>
            <a:spcBef>
              <a:spcPct val="0"/>
            </a:spcBef>
            <a:spcAft>
              <a:spcPct val="35000"/>
            </a:spcAft>
            <a:buNone/>
          </a:pPr>
          <a:r>
            <a:rPr lang="en-GB" sz="1100" kern="1200" dirty="0">
              <a:solidFill>
                <a:schemeClr val="accent2"/>
              </a:solidFill>
            </a:rPr>
            <a:t>CTE3</a:t>
          </a:r>
          <a:endParaRPr lang="en-US" sz="1100" kern="1200" dirty="0">
            <a:solidFill>
              <a:schemeClr val="accent2"/>
            </a:solidFill>
          </a:endParaRPr>
        </a:p>
      </dsp:txBody>
      <dsp:txXfrm>
        <a:off x="998" y="360883"/>
        <a:ext cx="510770" cy="217800"/>
      </dsp:txXfrm>
    </dsp:sp>
    <dsp:sp modelId="{2D9CD4E5-342E-48E6-93E0-82537CF04E0B}">
      <dsp:nvSpPr>
        <dsp:cNvPr id="0" name=""/>
        <dsp:cNvSpPr/>
      </dsp:nvSpPr>
      <dsp:spPr>
        <a:xfrm>
          <a:off x="511769" y="347271"/>
          <a:ext cx="102154" cy="245025"/>
        </a:xfrm>
        <a:prstGeom prst="leftBrace">
          <a:avLst>
            <a:gd name="adj1" fmla="val 35000"/>
            <a:gd name="adj2" fmla="val 50000"/>
          </a:avLst>
        </a:pr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18376B-79BA-4B5D-B13F-B4DCCD85155E}">
      <dsp:nvSpPr>
        <dsp:cNvPr id="0" name=""/>
        <dsp:cNvSpPr/>
      </dsp:nvSpPr>
      <dsp:spPr>
        <a:xfrm>
          <a:off x="654784" y="347271"/>
          <a:ext cx="1389295" cy="245025"/>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57150" lvl="1" indent="-57150" algn="l" defTabSz="488950">
            <a:lnSpc>
              <a:spcPct val="90000"/>
            </a:lnSpc>
            <a:spcBef>
              <a:spcPct val="0"/>
            </a:spcBef>
            <a:spcAft>
              <a:spcPct val="15000"/>
            </a:spcAft>
            <a:buChar char="•"/>
          </a:pPr>
          <a:r>
            <a:rPr lang="en-US" sz="1100" kern="1200" dirty="0">
              <a:solidFill>
                <a:schemeClr val="bg1"/>
              </a:solidFill>
            </a:rPr>
            <a:t>qualified_bowlers</a:t>
          </a:r>
        </a:p>
      </dsp:txBody>
      <dsp:txXfrm>
        <a:off x="654784" y="347271"/>
        <a:ext cx="1389295" cy="24502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693BD2-D5E9-4B42-A834-0D6F1B532D08}">
      <dsp:nvSpPr>
        <dsp:cNvPr id="0" name=""/>
        <dsp:cNvSpPr/>
      </dsp:nvSpPr>
      <dsp:spPr>
        <a:xfrm>
          <a:off x="998" y="360883"/>
          <a:ext cx="510770" cy="217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27940" rIns="78232" bIns="27940" numCol="1" spcCol="1270" anchor="ctr" anchorCtr="0">
          <a:noAutofit/>
        </a:bodyPr>
        <a:lstStyle/>
        <a:p>
          <a:pPr marL="0" lvl="0" indent="0" algn="r" defTabSz="488950">
            <a:lnSpc>
              <a:spcPct val="90000"/>
            </a:lnSpc>
            <a:spcBef>
              <a:spcPct val="0"/>
            </a:spcBef>
            <a:spcAft>
              <a:spcPct val="35000"/>
            </a:spcAft>
            <a:buNone/>
          </a:pPr>
          <a:r>
            <a:rPr lang="en-GB" sz="1100" kern="1200" dirty="0">
              <a:solidFill>
                <a:schemeClr val="accent2"/>
              </a:solidFill>
            </a:rPr>
            <a:t>CTE4</a:t>
          </a:r>
          <a:endParaRPr lang="en-US" sz="1100" kern="1200" dirty="0">
            <a:solidFill>
              <a:schemeClr val="accent2"/>
            </a:solidFill>
          </a:endParaRPr>
        </a:p>
      </dsp:txBody>
      <dsp:txXfrm>
        <a:off x="998" y="360883"/>
        <a:ext cx="510770" cy="217800"/>
      </dsp:txXfrm>
    </dsp:sp>
    <dsp:sp modelId="{2D9CD4E5-342E-48E6-93E0-82537CF04E0B}">
      <dsp:nvSpPr>
        <dsp:cNvPr id="0" name=""/>
        <dsp:cNvSpPr/>
      </dsp:nvSpPr>
      <dsp:spPr>
        <a:xfrm>
          <a:off x="511769" y="347271"/>
          <a:ext cx="102154" cy="245025"/>
        </a:xfrm>
        <a:prstGeom prst="leftBrace">
          <a:avLst>
            <a:gd name="adj1" fmla="val 35000"/>
            <a:gd name="adj2" fmla="val 50000"/>
          </a:avLst>
        </a:pr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18376B-79BA-4B5D-B13F-B4DCCD85155E}">
      <dsp:nvSpPr>
        <dsp:cNvPr id="0" name=""/>
        <dsp:cNvSpPr/>
      </dsp:nvSpPr>
      <dsp:spPr>
        <a:xfrm>
          <a:off x="654784" y="347271"/>
          <a:ext cx="1389295" cy="245025"/>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57150" lvl="1" indent="-57150" algn="l" defTabSz="488950">
            <a:lnSpc>
              <a:spcPct val="90000"/>
            </a:lnSpc>
            <a:spcBef>
              <a:spcPct val="0"/>
            </a:spcBef>
            <a:spcAft>
              <a:spcPct val="15000"/>
            </a:spcAft>
            <a:buChar char="•"/>
          </a:pPr>
          <a:r>
            <a:rPr lang="en-US" sz="1100" kern="1200" dirty="0">
              <a:solidFill>
                <a:schemeClr val="bg1"/>
              </a:solidFill>
            </a:rPr>
            <a:t>overall_stats</a:t>
          </a:r>
        </a:p>
      </dsp:txBody>
      <dsp:txXfrm>
        <a:off x="654784" y="347271"/>
        <a:ext cx="1389295" cy="24502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693BD2-D5E9-4B42-A834-0D6F1B532D08}">
      <dsp:nvSpPr>
        <dsp:cNvPr id="0" name=""/>
        <dsp:cNvSpPr/>
      </dsp:nvSpPr>
      <dsp:spPr>
        <a:xfrm>
          <a:off x="998" y="360883"/>
          <a:ext cx="510770" cy="217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27940" rIns="78232" bIns="27940" numCol="1" spcCol="1270" anchor="ctr" anchorCtr="0">
          <a:noAutofit/>
        </a:bodyPr>
        <a:lstStyle/>
        <a:p>
          <a:pPr marL="0" lvl="0" indent="0" algn="r" defTabSz="488950">
            <a:lnSpc>
              <a:spcPct val="90000"/>
            </a:lnSpc>
            <a:spcBef>
              <a:spcPct val="0"/>
            </a:spcBef>
            <a:spcAft>
              <a:spcPct val="35000"/>
            </a:spcAft>
            <a:buNone/>
          </a:pPr>
          <a:r>
            <a:rPr lang="en-GB" sz="1100" kern="1200" dirty="0">
              <a:solidFill>
                <a:schemeClr val="accent2"/>
              </a:solidFill>
            </a:rPr>
            <a:t>CTE5</a:t>
          </a:r>
          <a:endParaRPr lang="en-US" sz="1100" kern="1200" dirty="0">
            <a:solidFill>
              <a:schemeClr val="accent2"/>
            </a:solidFill>
          </a:endParaRPr>
        </a:p>
      </dsp:txBody>
      <dsp:txXfrm>
        <a:off x="998" y="360883"/>
        <a:ext cx="510770" cy="217800"/>
      </dsp:txXfrm>
    </dsp:sp>
    <dsp:sp modelId="{2D9CD4E5-342E-48E6-93E0-82537CF04E0B}">
      <dsp:nvSpPr>
        <dsp:cNvPr id="0" name=""/>
        <dsp:cNvSpPr/>
      </dsp:nvSpPr>
      <dsp:spPr>
        <a:xfrm>
          <a:off x="511769" y="347271"/>
          <a:ext cx="102154" cy="245025"/>
        </a:xfrm>
        <a:prstGeom prst="leftBrace">
          <a:avLst>
            <a:gd name="adj1" fmla="val 35000"/>
            <a:gd name="adj2" fmla="val 50000"/>
          </a:avLst>
        </a:pr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18376B-79BA-4B5D-B13F-B4DCCD85155E}">
      <dsp:nvSpPr>
        <dsp:cNvPr id="0" name=""/>
        <dsp:cNvSpPr/>
      </dsp:nvSpPr>
      <dsp:spPr>
        <a:xfrm>
          <a:off x="654784" y="347271"/>
          <a:ext cx="1389295" cy="245025"/>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57150" lvl="1" indent="-57150" algn="l" defTabSz="488950">
            <a:lnSpc>
              <a:spcPct val="90000"/>
            </a:lnSpc>
            <a:spcBef>
              <a:spcPct val="0"/>
            </a:spcBef>
            <a:spcAft>
              <a:spcPct val="15000"/>
            </a:spcAft>
            <a:buChar char="•"/>
          </a:pPr>
          <a:r>
            <a:rPr lang="en-US" sz="1100" kern="1200" dirty="0">
              <a:solidFill>
                <a:schemeClr val="bg1"/>
              </a:solidFill>
            </a:rPr>
            <a:t>final_stats</a:t>
          </a:r>
        </a:p>
      </dsp:txBody>
      <dsp:txXfrm>
        <a:off x="654784" y="347271"/>
        <a:ext cx="1389295" cy="245025"/>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693BD2-D5E9-4B42-A834-0D6F1B532D08}">
      <dsp:nvSpPr>
        <dsp:cNvPr id="0" name=""/>
        <dsp:cNvSpPr/>
      </dsp:nvSpPr>
      <dsp:spPr>
        <a:xfrm>
          <a:off x="998" y="360883"/>
          <a:ext cx="510770" cy="217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27940" rIns="78232" bIns="27940" numCol="1" spcCol="1270" anchor="ctr" anchorCtr="0">
          <a:noAutofit/>
        </a:bodyPr>
        <a:lstStyle/>
        <a:p>
          <a:pPr marL="0" lvl="0" indent="0" algn="r" defTabSz="488950">
            <a:lnSpc>
              <a:spcPct val="90000"/>
            </a:lnSpc>
            <a:spcBef>
              <a:spcPct val="0"/>
            </a:spcBef>
            <a:spcAft>
              <a:spcPct val="35000"/>
            </a:spcAft>
            <a:buNone/>
          </a:pPr>
          <a:r>
            <a:rPr lang="en-GB" sz="1100" kern="1200" dirty="0">
              <a:solidFill>
                <a:schemeClr val="accent2"/>
              </a:solidFill>
            </a:rPr>
            <a:t>CTE1</a:t>
          </a:r>
          <a:endParaRPr lang="en-US" sz="1100" kern="1200" dirty="0">
            <a:solidFill>
              <a:schemeClr val="accent2"/>
            </a:solidFill>
          </a:endParaRPr>
        </a:p>
      </dsp:txBody>
      <dsp:txXfrm>
        <a:off x="998" y="360883"/>
        <a:ext cx="510770" cy="217800"/>
      </dsp:txXfrm>
    </dsp:sp>
    <dsp:sp modelId="{2D9CD4E5-342E-48E6-93E0-82537CF04E0B}">
      <dsp:nvSpPr>
        <dsp:cNvPr id="0" name=""/>
        <dsp:cNvSpPr/>
      </dsp:nvSpPr>
      <dsp:spPr>
        <a:xfrm>
          <a:off x="511769" y="347271"/>
          <a:ext cx="102154" cy="245025"/>
        </a:xfrm>
        <a:prstGeom prst="leftBrace">
          <a:avLst>
            <a:gd name="adj1" fmla="val 35000"/>
            <a:gd name="adj2" fmla="val 50000"/>
          </a:avLst>
        </a:pr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18376B-79BA-4B5D-B13F-B4DCCD85155E}">
      <dsp:nvSpPr>
        <dsp:cNvPr id="0" name=""/>
        <dsp:cNvSpPr/>
      </dsp:nvSpPr>
      <dsp:spPr>
        <a:xfrm>
          <a:off x="654784" y="347271"/>
          <a:ext cx="1389295" cy="245025"/>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57150" lvl="1" indent="-57150" algn="l" defTabSz="488950">
            <a:lnSpc>
              <a:spcPct val="90000"/>
            </a:lnSpc>
            <a:spcBef>
              <a:spcPct val="0"/>
            </a:spcBef>
            <a:spcAft>
              <a:spcPct val="15000"/>
            </a:spcAft>
            <a:buChar char="•"/>
          </a:pPr>
          <a:r>
            <a:rPr lang="en-GB" sz="1100" kern="1200" dirty="0">
              <a:solidFill>
                <a:schemeClr val="bg1"/>
              </a:solidFill>
            </a:rPr>
            <a:t>Yearly_stats</a:t>
          </a:r>
          <a:endParaRPr lang="en-US" sz="1100" kern="1200" dirty="0">
            <a:solidFill>
              <a:schemeClr val="bg1"/>
            </a:solidFill>
          </a:endParaRPr>
        </a:p>
      </dsp:txBody>
      <dsp:txXfrm>
        <a:off x="654784" y="347271"/>
        <a:ext cx="1389295" cy="245025"/>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693BD2-D5E9-4B42-A834-0D6F1B532D08}">
      <dsp:nvSpPr>
        <dsp:cNvPr id="0" name=""/>
        <dsp:cNvSpPr/>
      </dsp:nvSpPr>
      <dsp:spPr>
        <a:xfrm>
          <a:off x="998" y="360883"/>
          <a:ext cx="510770" cy="217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27940" rIns="78232" bIns="27940" numCol="1" spcCol="1270" anchor="ctr" anchorCtr="0">
          <a:noAutofit/>
        </a:bodyPr>
        <a:lstStyle/>
        <a:p>
          <a:pPr marL="0" lvl="0" indent="0" algn="r" defTabSz="488950">
            <a:lnSpc>
              <a:spcPct val="90000"/>
            </a:lnSpc>
            <a:spcBef>
              <a:spcPct val="0"/>
            </a:spcBef>
            <a:spcAft>
              <a:spcPct val="35000"/>
            </a:spcAft>
            <a:buNone/>
          </a:pPr>
          <a:r>
            <a:rPr lang="en-GB" sz="1100" kern="1200" dirty="0">
              <a:solidFill>
                <a:schemeClr val="accent2"/>
              </a:solidFill>
            </a:rPr>
            <a:t>CTE2</a:t>
          </a:r>
          <a:endParaRPr lang="en-US" sz="1100" kern="1200" dirty="0">
            <a:solidFill>
              <a:schemeClr val="accent2"/>
            </a:solidFill>
          </a:endParaRPr>
        </a:p>
      </dsp:txBody>
      <dsp:txXfrm>
        <a:off x="998" y="360883"/>
        <a:ext cx="510770" cy="217800"/>
      </dsp:txXfrm>
    </dsp:sp>
    <dsp:sp modelId="{2D9CD4E5-342E-48E6-93E0-82537CF04E0B}">
      <dsp:nvSpPr>
        <dsp:cNvPr id="0" name=""/>
        <dsp:cNvSpPr/>
      </dsp:nvSpPr>
      <dsp:spPr>
        <a:xfrm>
          <a:off x="511769" y="347271"/>
          <a:ext cx="102154" cy="245025"/>
        </a:xfrm>
        <a:prstGeom prst="leftBrace">
          <a:avLst>
            <a:gd name="adj1" fmla="val 35000"/>
            <a:gd name="adj2" fmla="val 50000"/>
          </a:avLst>
        </a:pr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18376B-79BA-4B5D-B13F-B4DCCD85155E}">
      <dsp:nvSpPr>
        <dsp:cNvPr id="0" name=""/>
        <dsp:cNvSpPr/>
      </dsp:nvSpPr>
      <dsp:spPr>
        <a:xfrm>
          <a:off x="654784" y="347271"/>
          <a:ext cx="1389295" cy="245025"/>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57150" lvl="1" indent="-57150" algn="l" defTabSz="488950">
            <a:lnSpc>
              <a:spcPct val="90000"/>
            </a:lnSpc>
            <a:spcBef>
              <a:spcPct val="0"/>
            </a:spcBef>
            <a:spcAft>
              <a:spcPct val="15000"/>
            </a:spcAft>
            <a:buChar char="•"/>
          </a:pPr>
          <a:r>
            <a:rPr lang="en-GB" sz="1100" kern="1200" dirty="0">
              <a:solidFill>
                <a:schemeClr val="bg1"/>
              </a:solidFill>
            </a:rPr>
            <a:t>Yearly_balls_bowled</a:t>
          </a:r>
          <a:endParaRPr lang="en-US" sz="1100" kern="1200" dirty="0">
            <a:solidFill>
              <a:schemeClr val="bg1"/>
            </a:solidFill>
          </a:endParaRPr>
        </a:p>
      </dsp:txBody>
      <dsp:txXfrm>
        <a:off x="654784" y="347271"/>
        <a:ext cx="1389295" cy="245025"/>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693BD2-D5E9-4B42-A834-0D6F1B532D08}">
      <dsp:nvSpPr>
        <dsp:cNvPr id="0" name=""/>
        <dsp:cNvSpPr/>
      </dsp:nvSpPr>
      <dsp:spPr>
        <a:xfrm>
          <a:off x="998" y="360883"/>
          <a:ext cx="510770" cy="217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27940" rIns="78232" bIns="27940" numCol="1" spcCol="1270" anchor="ctr" anchorCtr="0">
          <a:noAutofit/>
        </a:bodyPr>
        <a:lstStyle/>
        <a:p>
          <a:pPr marL="0" lvl="0" indent="0" algn="r" defTabSz="488950">
            <a:lnSpc>
              <a:spcPct val="90000"/>
            </a:lnSpc>
            <a:spcBef>
              <a:spcPct val="0"/>
            </a:spcBef>
            <a:spcAft>
              <a:spcPct val="35000"/>
            </a:spcAft>
            <a:buNone/>
          </a:pPr>
          <a:r>
            <a:rPr lang="en-GB" sz="1100" kern="1200" dirty="0">
              <a:solidFill>
                <a:schemeClr val="accent2"/>
              </a:solidFill>
            </a:rPr>
            <a:t>CTE3</a:t>
          </a:r>
          <a:endParaRPr lang="en-US" sz="1100" kern="1200" dirty="0">
            <a:solidFill>
              <a:schemeClr val="accent2"/>
            </a:solidFill>
          </a:endParaRPr>
        </a:p>
      </dsp:txBody>
      <dsp:txXfrm>
        <a:off x="998" y="360883"/>
        <a:ext cx="510770" cy="217800"/>
      </dsp:txXfrm>
    </dsp:sp>
    <dsp:sp modelId="{2D9CD4E5-342E-48E6-93E0-82537CF04E0B}">
      <dsp:nvSpPr>
        <dsp:cNvPr id="0" name=""/>
        <dsp:cNvSpPr/>
      </dsp:nvSpPr>
      <dsp:spPr>
        <a:xfrm>
          <a:off x="511769" y="347271"/>
          <a:ext cx="102154" cy="245025"/>
        </a:xfrm>
        <a:prstGeom prst="leftBrace">
          <a:avLst>
            <a:gd name="adj1" fmla="val 35000"/>
            <a:gd name="adj2" fmla="val 50000"/>
          </a:avLst>
        </a:pr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18376B-79BA-4B5D-B13F-B4DCCD85155E}">
      <dsp:nvSpPr>
        <dsp:cNvPr id="0" name=""/>
        <dsp:cNvSpPr/>
      </dsp:nvSpPr>
      <dsp:spPr>
        <a:xfrm>
          <a:off x="654784" y="347271"/>
          <a:ext cx="1389295" cy="245025"/>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57150" lvl="1" indent="-57150" algn="l" defTabSz="488950">
            <a:lnSpc>
              <a:spcPct val="90000"/>
            </a:lnSpc>
            <a:spcBef>
              <a:spcPct val="0"/>
            </a:spcBef>
            <a:spcAft>
              <a:spcPct val="15000"/>
            </a:spcAft>
            <a:buChar char="•"/>
          </a:pPr>
          <a:r>
            <a:rPr lang="en-US" sz="1100" kern="1200" dirty="0">
              <a:solidFill>
                <a:schemeClr val="bg1"/>
              </a:solidFill>
            </a:rPr>
            <a:t>qualified_bowlers</a:t>
          </a:r>
        </a:p>
      </dsp:txBody>
      <dsp:txXfrm>
        <a:off x="654784" y="347271"/>
        <a:ext cx="1389295" cy="245025"/>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693BD2-D5E9-4B42-A834-0D6F1B532D08}">
      <dsp:nvSpPr>
        <dsp:cNvPr id="0" name=""/>
        <dsp:cNvSpPr/>
      </dsp:nvSpPr>
      <dsp:spPr>
        <a:xfrm>
          <a:off x="998" y="360883"/>
          <a:ext cx="510770" cy="217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27940" rIns="78232" bIns="27940" numCol="1" spcCol="1270" anchor="ctr" anchorCtr="0">
          <a:noAutofit/>
        </a:bodyPr>
        <a:lstStyle/>
        <a:p>
          <a:pPr marL="0" lvl="0" indent="0" algn="r" defTabSz="488950">
            <a:lnSpc>
              <a:spcPct val="90000"/>
            </a:lnSpc>
            <a:spcBef>
              <a:spcPct val="0"/>
            </a:spcBef>
            <a:spcAft>
              <a:spcPct val="35000"/>
            </a:spcAft>
            <a:buNone/>
          </a:pPr>
          <a:r>
            <a:rPr lang="en-GB" sz="1100" kern="1200" dirty="0">
              <a:solidFill>
                <a:schemeClr val="accent2"/>
              </a:solidFill>
            </a:rPr>
            <a:t>CTE4</a:t>
          </a:r>
          <a:endParaRPr lang="en-US" sz="1100" kern="1200" dirty="0">
            <a:solidFill>
              <a:schemeClr val="accent2"/>
            </a:solidFill>
          </a:endParaRPr>
        </a:p>
      </dsp:txBody>
      <dsp:txXfrm>
        <a:off x="998" y="360883"/>
        <a:ext cx="510770" cy="217800"/>
      </dsp:txXfrm>
    </dsp:sp>
    <dsp:sp modelId="{2D9CD4E5-342E-48E6-93E0-82537CF04E0B}">
      <dsp:nvSpPr>
        <dsp:cNvPr id="0" name=""/>
        <dsp:cNvSpPr/>
      </dsp:nvSpPr>
      <dsp:spPr>
        <a:xfrm>
          <a:off x="511769" y="347271"/>
          <a:ext cx="102154" cy="245025"/>
        </a:xfrm>
        <a:prstGeom prst="leftBrace">
          <a:avLst>
            <a:gd name="adj1" fmla="val 35000"/>
            <a:gd name="adj2" fmla="val 50000"/>
          </a:avLst>
        </a:pr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18376B-79BA-4B5D-B13F-B4DCCD85155E}">
      <dsp:nvSpPr>
        <dsp:cNvPr id="0" name=""/>
        <dsp:cNvSpPr/>
      </dsp:nvSpPr>
      <dsp:spPr>
        <a:xfrm>
          <a:off x="654784" y="347271"/>
          <a:ext cx="1389295" cy="245025"/>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57150" lvl="1" indent="-57150" algn="l" defTabSz="488950">
            <a:lnSpc>
              <a:spcPct val="90000"/>
            </a:lnSpc>
            <a:spcBef>
              <a:spcPct val="0"/>
            </a:spcBef>
            <a:spcAft>
              <a:spcPct val="15000"/>
            </a:spcAft>
            <a:buChar char="•"/>
          </a:pPr>
          <a:r>
            <a:rPr lang="en-US" sz="1100" kern="1200" dirty="0">
              <a:solidFill>
                <a:schemeClr val="bg1"/>
              </a:solidFill>
            </a:rPr>
            <a:t>overall_stats</a:t>
          </a:r>
        </a:p>
      </dsp:txBody>
      <dsp:txXfrm>
        <a:off x="654784" y="347271"/>
        <a:ext cx="1389295" cy="245025"/>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693BD2-D5E9-4B42-A834-0D6F1B532D08}">
      <dsp:nvSpPr>
        <dsp:cNvPr id="0" name=""/>
        <dsp:cNvSpPr/>
      </dsp:nvSpPr>
      <dsp:spPr>
        <a:xfrm>
          <a:off x="998" y="360883"/>
          <a:ext cx="510770" cy="217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27940" rIns="78232" bIns="27940" numCol="1" spcCol="1270" anchor="ctr" anchorCtr="0">
          <a:noAutofit/>
        </a:bodyPr>
        <a:lstStyle/>
        <a:p>
          <a:pPr marL="0" lvl="0" indent="0" algn="r" defTabSz="488950">
            <a:lnSpc>
              <a:spcPct val="90000"/>
            </a:lnSpc>
            <a:spcBef>
              <a:spcPct val="0"/>
            </a:spcBef>
            <a:spcAft>
              <a:spcPct val="35000"/>
            </a:spcAft>
            <a:buNone/>
          </a:pPr>
          <a:r>
            <a:rPr lang="en-GB" sz="1100" kern="1200" dirty="0">
              <a:solidFill>
                <a:schemeClr val="accent2"/>
              </a:solidFill>
            </a:rPr>
            <a:t>CTE5</a:t>
          </a:r>
          <a:endParaRPr lang="en-US" sz="1100" kern="1200" dirty="0">
            <a:solidFill>
              <a:schemeClr val="accent2"/>
            </a:solidFill>
          </a:endParaRPr>
        </a:p>
      </dsp:txBody>
      <dsp:txXfrm>
        <a:off x="998" y="360883"/>
        <a:ext cx="510770" cy="217800"/>
      </dsp:txXfrm>
    </dsp:sp>
    <dsp:sp modelId="{2D9CD4E5-342E-48E6-93E0-82537CF04E0B}">
      <dsp:nvSpPr>
        <dsp:cNvPr id="0" name=""/>
        <dsp:cNvSpPr/>
      </dsp:nvSpPr>
      <dsp:spPr>
        <a:xfrm>
          <a:off x="511769" y="347271"/>
          <a:ext cx="102154" cy="245025"/>
        </a:xfrm>
        <a:prstGeom prst="leftBrace">
          <a:avLst>
            <a:gd name="adj1" fmla="val 35000"/>
            <a:gd name="adj2" fmla="val 50000"/>
          </a:avLst>
        </a:pr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18376B-79BA-4B5D-B13F-B4DCCD85155E}">
      <dsp:nvSpPr>
        <dsp:cNvPr id="0" name=""/>
        <dsp:cNvSpPr/>
      </dsp:nvSpPr>
      <dsp:spPr>
        <a:xfrm>
          <a:off x="654784" y="347271"/>
          <a:ext cx="1389295" cy="245025"/>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57150" lvl="1" indent="-57150" algn="l" defTabSz="488950">
            <a:lnSpc>
              <a:spcPct val="90000"/>
            </a:lnSpc>
            <a:spcBef>
              <a:spcPct val="0"/>
            </a:spcBef>
            <a:spcAft>
              <a:spcPct val="15000"/>
            </a:spcAft>
            <a:buChar char="•"/>
          </a:pPr>
          <a:r>
            <a:rPr lang="en-US" sz="1100" kern="1200" dirty="0">
              <a:solidFill>
                <a:schemeClr val="bg1"/>
              </a:solidFill>
            </a:rPr>
            <a:t>final_stats</a:t>
          </a:r>
        </a:p>
      </dsp:txBody>
      <dsp:txXfrm>
        <a:off x="654784" y="347271"/>
        <a:ext cx="1389295" cy="245025"/>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693BD2-D5E9-4B42-A834-0D6F1B532D08}">
      <dsp:nvSpPr>
        <dsp:cNvPr id="0" name=""/>
        <dsp:cNvSpPr/>
      </dsp:nvSpPr>
      <dsp:spPr>
        <a:xfrm>
          <a:off x="998" y="360883"/>
          <a:ext cx="510770" cy="217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27940" rIns="78232" bIns="27940" numCol="1" spcCol="1270" anchor="ctr" anchorCtr="0">
          <a:noAutofit/>
        </a:bodyPr>
        <a:lstStyle/>
        <a:p>
          <a:pPr marL="0" lvl="0" indent="0" algn="r" defTabSz="488950">
            <a:lnSpc>
              <a:spcPct val="90000"/>
            </a:lnSpc>
            <a:spcBef>
              <a:spcPct val="0"/>
            </a:spcBef>
            <a:spcAft>
              <a:spcPct val="35000"/>
            </a:spcAft>
            <a:buNone/>
          </a:pPr>
          <a:r>
            <a:rPr lang="en-GB" sz="1100" kern="1200" dirty="0">
              <a:solidFill>
                <a:schemeClr val="accent2"/>
              </a:solidFill>
            </a:rPr>
            <a:t>CTE1</a:t>
          </a:r>
          <a:endParaRPr lang="en-US" sz="1100" kern="1200" dirty="0">
            <a:solidFill>
              <a:schemeClr val="accent2"/>
            </a:solidFill>
          </a:endParaRPr>
        </a:p>
      </dsp:txBody>
      <dsp:txXfrm>
        <a:off x="998" y="360883"/>
        <a:ext cx="510770" cy="217800"/>
      </dsp:txXfrm>
    </dsp:sp>
    <dsp:sp modelId="{2D9CD4E5-342E-48E6-93E0-82537CF04E0B}">
      <dsp:nvSpPr>
        <dsp:cNvPr id="0" name=""/>
        <dsp:cNvSpPr/>
      </dsp:nvSpPr>
      <dsp:spPr>
        <a:xfrm>
          <a:off x="511769" y="347271"/>
          <a:ext cx="102154" cy="245025"/>
        </a:xfrm>
        <a:prstGeom prst="leftBrace">
          <a:avLst>
            <a:gd name="adj1" fmla="val 35000"/>
            <a:gd name="adj2" fmla="val 50000"/>
          </a:avLst>
        </a:pr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18376B-79BA-4B5D-B13F-B4DCCD85155E}">
      <dsp:nvSpPr>
        <dsp:cNvPr id="0" name=""/>
        <dsp:cNvSpPr/>
      </dsp:nvSpPr>
      <dsp:spPr>
        <a:xfrm>
          <a:off x="654784" y="347271"/>
          <a:ext cx="1389295" cy="245025"/>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57150" lvl="1" indent="-57150" algn="l" defTabSz="488950">
            <a:lnSpc>
              <a:spcPct val="90000"/>
            </a:lnSpc>
            <a:spcBef>
              <a:spcPct val="0"/>
            </a:spcBef>
            <a:spcAft>
              <a:spcPct val="15000"/>
            </a:spcAft>
            <a:buChar char="•"/>
          </a:pPr>
          <a:r>
            <a:rPr lang="en-GB" sz="1100" kern="1200" dirty="0">
              <a:solidFill>
                <a:schemeClr val="bg1"/>
              </a:solidFill>
            </a:rPr>
            <a:t>boundary_stats</a:t>
          </a:r>
          <a:endParaRPr lang="en-US" sz="1100" kern="1200" dirty="0">
            <a:solidFill>
              <a:schemeClr val="bg1"/>
            </a:solidFill>
          </a:endParaRPr>
        </a:p>
      </dsp:txBody>
      <dsp:txXfrm>
        <a:off x="654784" y="347271"/>
        <a:ext cx="1389295" cy="245025"/>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693BD2-D5E9-4B42-A834-0D6F1B532D08}">
      <dsp:nvSpPr>
        <dsp:cNvPr id="0" name=""/>
        <dsp:cNvSpPr/>
      </dsp:nvSpPr>
      <dsp:spPr>
        <a:xfrm>
          <a:off x="998" y="370783"/>
          <a:ext cx="510770" cy="19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25400" rIns="71120" bIns="25400" numCol="1" spcCol="1270" anchor="ctr" anchorCtr="0">
          <a:noAutofit/>
        </a:bodyPr>
        <a:lstStyle/>
        <a:p>
          <a:pPr marL="0" lvl="0" indent="0" algn="r" defTabSz="444500">
            <a:lnSpc>
              <a:spcPct val="90000"/>
            </a:lnSpc>
            <a:spcBef>
              <a:spcPct val="0"/>
            </a:spcBef>
            <a:spcAft>
              <a:spcPct val="35000"/>
            </a:spcAft>
            <a:buNone/>
          </a:pPr>
          <a:r>
            <a:rPr lang="en-GB" sz="1000" kern="1200" dirty="0">
              <a:solidFill>
                <a:schemeClr val="accent2"/>
              </a:solidFill>
            </a:rPr>
            <a:t>CTE2</a:t>
          </a:r>
          <a:endParaRPr lang="en-US" sz="1000" kern="1200" dirty="0">
            <a:solidFill>
              <a:schemeClr val="accent2"/>
            </a:solidFill>
          </a:endParaRPr>
        </a:p>
      </dsp:txBody>
      <dsp:txXfrm>
        <a:off x="998" y="370783"/>
        <a:ext cx="510770" cy="198000"/>
      </dsp:txXfrm>
    </dsp:sp>
    <dsp:sp modelId="{2D9CD4E5-342E-48E6-93E0-82537CF04E0B}">
      <dsp:nvSpPr>
        <dsp:cNvPr id="0" name=""/>
        <dsp:cNvSpPr/>
      </dsp:nvSpPr>
      <dsp:spPr>
        <a:xfrm>
          <a:off x="511769" y="358408"/>
          <a:ext cx="102154" cy="222750"/>
        </a:xfrm>
        <a:prstGeom prst="leftBrace">
          <a:avLst>
            <a:gd name="adj1" fmla="val 35000"/>
            <a:gd name="adj2" fmla="val 50000"/>
          </a:avLst>
        </a:pr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18376B-79BA-4B5D-B13F-B4DCCD85155E}">
      <dsp:nvSpPr>
        <dsp:cNvPr id="0" name=""/>
        <dsp:cNvSpPr/>
      </dsp:nvSpPr>
      <dsp:spPr>
        <a:xfrm>
          <a:off x="654784" y="358408"/>
          <a:ext cx="1389295" cy="222750"/>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marL="57150" lvl="1" indent="-57150" algn="l" defTabSz="444500">
            <a:lnSpc>
              <a:spcPct val="90000"/>
            </a:lnSpc>
            <a:spcBef>
              <a:spcPct val="0"/>
            </a:spcBef>
            <a:spcAft>
              <a:spcPct val="15000"/>
            </a:spcAft>
            <a:buChar char="•"/>
          </a:pPr>
          <a:r>
            <a:rPr lang="en-GB" sz="1000" kern="1200" dirty="0">
              <a:solidFill>
                <a:schemeClr val="bg1"/>
              </a:solidFill>
            </a:rPr>
            <a:t>Boundary_percentage</a:t>
          </a:r>
          <a:endParaRPr lang="en-US" sz="1000" kern="1200" dirty="0">
            <a:solidFill>
              <a:schemeClr val="bg1"/>
            </a:solidFill>
          </a:endParaRPr>
        </a:p>
      </dsp:txBody>
      <dsp:txXfrm>
        <a:off x="654784" y="358408"/>
        <a:ext cx="1389295" cy="2227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1D272F-43B9-45A6-B1BF-DD156C263773}">
      <dsp:nvSpPr>
        <dsp:cNvPr id="0" name=""/>
        <dsp:cNvSpPr/>
      </dsp:nvSpPr>
      <dsp:spPr>
        <a:xfrm>
          <a:off x="0" y="152862"/>
          <a:ext cx="572016" cy="228806"/>
        </a:xfrm>
        <a:prstGeom prst="chevron">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endParaRPr lang="en-GB" sz="1300" kern="1200" dirty="0"/>
        </a:p>
      </dsp:txBody>
      <dsp:txXfrm>
        <a:off x="114403" y="152862"/>
        <a:ext cx="343210" cy="228806"/>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693BD2-D5E9-4B42-A834-0D6F1B532D08}">
      <dsp:nvSpPr>
        <dsp:cNvPr id="0" name=""/>
        <dsp:cNvSpPr/>
      </dsp:nvSpPr>
      <dsp:spPr>
        <a:xfrm>
          <a:off x="998" y="360883"/>
          <a:ext cx="510770" cy="217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27940" rIns="78232" bIns="27940" numCol="1" spcCol="1270" anchor="ctr" anchorCtr="0">
          <a:noAutofit/>
        </a:bodyPr>
        <a:lstStyle/>
        <a:p>
          <a:pPr marL="0" lvl="0" indent="0" algn="r" defTabSz="488950">
            <a:lnSpc>
              <a:spcPct val="90000"/>
            </a:lnSpc>
            <a:spcBef>
              <a:spcPct val="0"/>
            </a:spcBef>
            <a:spcAft>
              <a:spcPct val="35000"/>
            </a:spcAft>
            <a:buNone/>
          </a:pPr>
          <a:r>
            <a:rPr lang="en-GB" sz="1100" kern="1200" dirty="0">
              <a:solidFill>
                <a:schemeClr val="accent2"/>
              </a:solidFill>
            </a:rPr>
            <a:t>CTE1</a:t>
          </a:r>
          <a:endParaRPr lang="en-US" sz="1100" kern="1200" dirty="0">
            <a:solidFill>
              <a:schemeClr val="accent2"/>
            </a:solidFill>
          </a:endParaRPr>
        </a:p>
      </dsp:txBody>
      <dsp:txXfrm>
        <a:off x="998" y="360883"/>
        <a:ext cx="510770" cy="217800"/>
      </dsp:txXfrm>
    </dsp:sp>
    <dsp:sp modelId="{2D9CD4E5-342E-48E6-93E0-82537CF04E0B}">
      <dsp:nvSpPr>
        <dsp:cNvPr id="0" name=""/>
        <dsp:cNvSpPr/>
      </dsp:nvSpPr>
      <dsp:spPr>
        <a:xfrm>
          <a:off x="511769" y="347271"/>
          <a:ext cx="102154" cy="245025"/>
        </a:xfrm>
        <a:prstGeom prst="leftBrace">
          <a:avLst>
            <a:gd name="adj1" fmla="val 35000"/>
            <a:gd name="adj2" fmla="val 50000"/>
          </a:avLst>
        </a:pr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18376B-79BA-4B5D-B13F-B4DCCD85155E}">
      <dsp:nvSpPr>
        <dsp:cNvPr id="0" name=""/>
        <dsp:cNvSpPr/>
      </dsp:nvSpPr>
      <dsp:spPr>
        <a:xfrm>
          <a:off x="654784" y="347271"/>
          <a:ext cx="1389295" cy="245025"/>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57150" lvl="1" indent="-57150" algn="l" defTabSz="488950">
            <a:lnSpc>
              <a:spcPct val="90000"/>
            </a:lnSpc>
            <a:spcBef>
              <a:spcPct val="0"/>
            </a:spcBef>
            <a:spcAft>
              <a:spcPct val="15000"/>
            </a:spcAft>
            <a:buChar char="•"/>
          </a:pPr>
          <a:r>
            <a:rPr lang="en-GB" sz="1100" kern="1200" dirty="0">
              <a:solidFill>
                <a:schemeClr val="bg1"/>
              </a:solidFill>
            </a:rPr>
            <a:t>Yearly_performance</a:t>
          </a:r>
          <a:endParaRPr lang="en-US" sz="1100" kern="1200" dirty="0">
            <a:solidFill>
              <a:schemeClr val="bg1"/>
            </a:solidFill>
          </a:endParaRPr>
        </a:p>
      </dsp:txBody>
      <dsp:txXfrm>
        <a:off x="654784" y="347271"/>
        <a:ext cx="1389295" cy="245025"/>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693BD2-D5E9-4B42-A834-0D6F1B532D08}">
      <dsp:nvSpPr>
        <dsp:cNvPr id="0" name=""/>
        <dsp:cNvSpPr/>
      </dsp:nvSpPr>
      <dsp:spPr>
        <a:xfrm>
          <a:off x="998" y="380683"/>
          <a:ext cx="510770" cy="178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08" tIns="22860" rIns="64008" bIns="22860" numCol="1" spcCol="1270" anchor="ctr" anchorCtr="0">
          <a:noAutofit/>
        </a:bodyPr>
        <a:lstStyle/>
        <a:p>
          <a:pPr marL="0" lvl="0" indent="0" algn="r" defTabSz="400050">
            <a:lnSpc>
              <a:spcPct val="90000"/>
            </a:lnSpc>
            <a:spcBef>
              <a:spcPct val="0"/>
            </a:spcBef>
            <a:spcAft>
              <a:spcPct val="35000"/>
            </a:spcAft>
            <a:buNone/>
          </a:pPr>
          <a:r>
            <a:rPr lang="en-GB" sz="900" kern="1200" dirty="0">
              <a:solidFill>
                <a:schemeClr val="accent2"/>
              </a:solidFill>
            </a:rPr>
            <a:t>CTE2</a:t>
          </a:r>
          <a:endParaRPr lang="en-US" sz="900" kern="1200" dirty="0">
            <a:solidFill>
              <a:schemeClr val="accent2"/>
            </a:solidFill>
          </a:endParaRPr>
        </a:p>
      </dsp:txBody>
      <dsp:txXfrm>
        <a:off x="998" y="380683"/>
        <a:ext cx="510770" cy="178200"/>
      </dsp:txXfrm>
    </dsp:sp>
    <dsp:sp modelId="{2D9CD4E5-342E-48E6-93E0-82537CF04E0B}">
      <dsp:nvSpPr>
        <dsp:cNvPr id="0" name=""/>
        <dsp:cNvSpPr/>
      </dsp:nvSpPr>
      <dsp:spPr>
        <a:xfrm>
          <a:off x="511769" y="369545"/>
          <a:ext cx="102154" cy="200475"/>
        </a:xfrm>
        <a:prstGeom prst="leftBrace">
          <a:avLst>
            <a:gd name="adj1" fmla="val 35000"/>
            <a:gd name="adj2" fmla="val 50000"/>
          </a:avLst>
        </a:pr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18376B-79BA-4B5D-B13F-B4DCCD85155E}">
      <dsp:nvSpPr>
        <dsp:cNvPr id="0" name=""/>
        <dsp:cNvSpPr/>
      </dsp:nvSpPr>
      <dsp:spPr>
        <a:xfrm>
          <a:off x="654784" y="369545"/>
          <a:ext cx="1389295" cy="200475"/>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57150" lvl="1" indent="-57150" algn="l" defTabSz="400050">
            <a:lnSpc>
              <a:spcPct val="90000"/>
            </a:lnSpc>
            <a:spcBef>
              <a:spcPct val="0"/>
            </a:spcBef>
            <a:spcAft>
              <a:spcPct val="15000"/>
            </a:spcAft>
            <a:buChar char="•"/>
          </a:pPr>
          <a:r>
            <a:rPr lang="en-GB" sz="900" kern="1200" dirty="0">
              <a:solidFill>
                <a:schemeClr val="bg1"/>
              </a:solidFill>
            </a:rPr>
            <a:t>Bowlers_active_all_years</a:t>
          </a:r>
          <a:endParaRPr lang="en-US" sz="900" kern="1200" dirty="0">
            <a:solidFill>
              <a:schemeClr val="bg1"/>
            </a:solidFill>
          </a:endParaRPr>
        </a:p>
      </dsp:txBody>
      <dsp:txXfrm>
        <a:off x="654784" y="369545"/>
        <a:ext cx="1389295" cy="200475"/>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693BD2-D5E9-4B42-A834-0D6F1B532D08}">
      <dsp:nvSpPr>
        <dsp:cNvPr id="0" name=""/>
        <dsp:cNvSpPr/>
      </dsp:nvSpPr>
      <dsp:spPr>
        <a:xfrm>
          <a:off x="998" y="370783"/>
          <a:ext cx="510770" cy="19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25400" rIns="71120" bIns="25400" numCol="1" spcCol="1270" anchor="ctr" anchorCtr="0">
          <a:noAutofit/>
        </a:bodyPr>
        <a:lstStyle/>
        <a:p>
          <a:pPr marL="0" lvl="0" indent="0" algn="r" defTabSz="444500">
            <a:lnSpc>
              <a:spcPct val="90000"/>
            </a:lnSpc>
            <a:spcBef>
              <a:spcPct val="0"/>
            </a:spcBef>
            <a:spcAft>
              <a:spcPct val="35000"/>
            </a:spcAft>
            <a:buNone/>
          </a:pPr>
          <a:r>
            <a:rPr lang="en-GB" sz="1000" kern="1200" dirty="0">
              <a:solidFill>
                <a:schemeClr val="accent2"/>
              </a:solidFill>
            </a:rPr>
            <a:t>CTE2</a:t>
          </a:r>
          <a:endParaRPr lang="en-US" sz="1000" kern="1200" dirty="0">
            <a:solidFill>
              <a:schemeClr val="accent2"/>
            </a:solidFill>
          </a:endParaRPr>
        </a:p>
      </dsp:txBody>
      <dsp:txXfrm>
        <a:off x="998" y="370783"/>
        <a:ext cx="510770" cy="198000"/>
      </dsp:txXfrm>
    </dsp:sp>
    <dsp:sp modelId="{2D9CD4E5-342E-48E6-93E0-82537CF04E0B}">
      <dsp:nvSpPr>
        <dsp:cNvPr id="0" name=""/>
        <dsp:cNvSpPr/>
      </dsp:nvSpPr>
      <dsp:spPr>
        <a:xfrm>
          <a:off x="511769" y="358408"/>
          <a:ext cx="102154" cy="222750"/>
        </a:xfrm>
        <a:prstGeom prst="leftBrace">
          <a:avLst>
            <a:gd name="adj1" fmla="val 35000"/>
            <a:gd name="adj2" fmla="val 50000"/>
          </a:avLst>
        </a:pr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18376B-79BA-4B5D-B13F-B4DCCD85155E}">
      <dsp:nvSpPr>
        <dsp:cNvPr id="0" name=""/>
        <dsp:cNvSpPr/>
      </dsp:nvSpPr>
      <dsp:spPr>
        <a:xfrm>
          <a:off x="654784" y="358408"/>
          <a:ext cx="1389295" cy="222750"/>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marL="57150" lvl="1" indent="-57150" algn="l" defTabSz="444500">
            <a:lnSpc>
              <a:spcPct val="90000"/>
            </a:lnSpc>
            <a:spcBef>
              <a:spcPct val="0"/>
            </a:spcBef>
            <a:spcAft>
              <a:spcPct val="15000"/>
            </a:spcAft>
            <a:buChar char="•"/>
          </a:pPr>
          <a:r>
            <a:rPr lang="en-GB" sz="1000" kern="1200" dirty="0">
              <a:solidFill>
                <a:schemeClr val="bg1"/>
              </a:solidFill>
            </a:rPr>
            <a:t>Overall_performance</a:t>
          </a:r>
          <a:endParaRPr lang="en-US" sz="1000" kern="1200" dirty="0">
            <a:solidFill>
              <a:schemeClr val="bg1"/>
            </a:solidFill>
          </a:endParaRPr>
        </a:p>
      </dsp:txBody>
      <dsp:txXfrm>
        <a:off x="654784" y="358408"/>
        <a:ext cx="1389295" cy="22275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693BD2-D5E9-4B42-A834-0D6F1B532D08}">
      <dsp:nvSpPr>
        <dsp:cNvPr id="0" name=""/>
        <dsp:cNvSpPr/>
      </dsp:nvSpPr>
      <dsp:spPr>
        <a:xfrm>
          <a:off x="998" y="360883"/>
          <a:ext cx="510770" cy="217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27940" rIns="78232" bIns="27940" numCol="1" spcCol="1270" anchor="ctr" anchorCtr="0">
          <a:noAutofit/>
        </a:bodyPr>
        <a:lstStyle/>
        <a:p>
          <a:pPr marL="0" lvl="0" indent="0" algn="r" defTabSz="488950">
            <a:lnSpc>
              <a:spcPct val="90000"/>
            </a:lnSpc>
            <a:spcBef>
              <a:spcPct val="0"/>
            </a:spcBef>
            <a:spcAft>
              <a:spcPct val="35000"/>
            </a:spcAft>
            <a:buNone/>
          </a:pPr>
          <a:r>
            <a:rPr lang="en-GB" sz="1100" kern="1200" dirty="0">
              <a:solidFill>
                <a:schemeClr val="accent2"/>
              </a:solidFill>
            </a:rPr>
            <a:t>CTE2</a:t>
          </a:r>
          <a:endParaRPr lang="en-US" sz="1100" kern="1200" dirty="0">
            <a:solidFill>
              <a:schemeClr val="accent2"/>
            </a:solidFill>
          </a:endParaRPr>
        </a:p>
      </dsp:txBody>
      <dsp:txXfrm>
        <a:off x="998" y="360883"/>
        <a:ext cx="510770" cy="217800"/>
      </dsp:txXfrm>
    </dsp:sp>
    <dsp:sp modelId="{2D9CD4E5-342E-48E6-93E0-82537CF04E0B}">
      <dsp:nvSpPr>
        <dsp:cNvPr id="0" name=""/>
        <dsp:cNvSpPr/>
      </dsp:nvSpPr>
      <dsp:spPr>
        <a:xfrm>
          <a:off x="511769" y="347271"/>
          <a:ext cx="102154" cy="245025"/>
        </a:xfrm>
        <a:prstGeom prst="leftBrace">
          <a:avLst>
            <a:gd name="adj1" fmla="val 35000"/>
            <a:gd name="adj2" fmla="val 50000"/>
          </a:avLst>
        </a:pr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18376B-79BA-4B5D-B13F-B4DCCD85155E}">
      <dsp:nvSpPr>
        <dsp:cNvPr id="0" name=""/>
        <dsp:cNvSpPr/>
      </dsp:nvSpPr>
      <dsp:spPr>
        <a:xfrm>
          <a:off x="654784" y="347271"/>
          <a:ext cx="1389295" cy="245025"/>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57150" lvl="1" indent="-57150" algn="l" defTabSz="488950">
            <a:lnSpc>
              <a:spcPct val="90000"/>
            </a:lnSpc>
            <a:spcBef>
              <a:spcPct val="0"/>
            </a:spcBef>
            <a:spcAft>
              <a:spcPct val="15000"/>
            </a:spcAft>
            <a:buChar char="•"/>
          </a:pPr>
          <a:r>
            <a:rPr lang="en-GB" sz="1100" kern="1200" dirty="0">
              <a:solidFill>
                <a:schemeClr val="bg1"/>
              </a:solidFill>
            </a:rPr>
            <a:t>dot_ball_percentage</a:t>
          </a:r>
          <a:endParaRPr lang="en-US" sz="1100" kern="1200" dirty="0">
            <a:solidFill>
              <a:schemeClr val="bg1"/>
            </a:solidFill>
          </a:endParaRPr>
        </a:p>
      </dsp:txBody>
      <dsp:txXfrm>
        <a:off x="654784" y="347271"/>
        <a:ext cx="1389295" cy="245025"/>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693BD2-D5E9-4B42-A834-0D6F1B532D08}">
      <dsp:nvSpPr>
        <dsp:cNvPr id="0" name=""/>
        <dsp:cNvSpPr/>
      </dsp:nvSpPr>
      <dsp:spPr>
        <a:xfrm>
          <a:off x="1088" y="350983"/>
          <a:ext cx="556755" cy="237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GB" sz="1200" kern="1200" dirty="0">
              <a:solidFill>
                <a:schemeClr val="accent2"/>
              </a:solidFill>
            </a:rPr>
            <a:t>CTE1</a:t>
          </a:r>
          <a:endParaRPr lang="en-US" sz="1200" kern="1200" dirty="0">
            <a:solidFill>
              <a:schemeClr val="accent2"/>
            </a:solidFill>
          </a:endParaRPr>
        </a:p>
      </dsp:txBody>
      <dsp:txXfrm>
        <a:off x="1088" y="350983"/>
        <a:ext cx="556755" cy="237600"/>
      </dsp:txXfrm>
    </dsp:sp>
    <dsp:sp modelId="{2D9CD4E5-342E-48E6-93E0-82537CF04E0B}">
      <dsp:nvSpPr>
        <dsp:cNvPr id="0" name=""/>
        <dsp:cNvSpPr/>
      </dsp:nvSpPr>
      <dsp:spPr>
        <a:xfrm>
          <a:off x="557843" y="2008"/>
          <a:ext cx="111351" cy="935550"/>
        </a:xfrm>
        <a:prstGeom prst="leftBrace">
          <a:avLst>
            <a:gd name="adj1" fmla="val 35000"/>
            <a:gd name="adj2" fmla="val 50000"/>
          </a:avLst>
        </a:pr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18376B-79BA-4B5D-B13F-B4DCCD85155E}">
      <dsp:nvSpPr>
        <dsp:cNvPr id="0" name=""/>
        <dsp:cNvSpPr/>
      </dsp:nvSpPr>
      <dsp:spPr>
        <a:xfrm>
          <a:off x="713734" y="2008"/>
          <a:ext cx="1514373" cy="935550"/>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GB" sz="1200" kern="1200" dirty="0">
              <a:solidFill>
                <a:schemeClr val="bg1"/>
              </a:solidFill>
            </a:rPr>
            <a:t>team_wins ( total wins obtained by teams in both team1 &amp; team2 category ) </a:t>
          </a:r>
          <a:endParaRPr lang="en-US" sz="1200" kern="1200" dirty="0">
            <a:solidFill>
              <a:schemeClr val="bg1"/>
            </a:solidFill>
          </a:endParaRPr>
        </a:p>
      </dsp:txBody>
      <dsp:txXfrm>
        <a:off x="713734" y="2008"/>
        <a:ext cx="1514373" cy="93555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693BD2-D5E9-4B42-A834-0D6F1B532D08}">
      <dsp:nvSpPr>
        <dsp:cNvPr id="0" name=""/>
        <dsp:cNvSpPr/>
      </dsp:nvSpPr>
      <dsp:spPr>
        <a:xfrm>
          <a:off x="998" y="319427"/>
          <a:ext cx="510770" cy="3007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08" tIns="22860" rIns="64008" bIns="22860" numCol="1" spcCol="1270" anchor="ctr" anchorCtr="0">
          <a:noAutofit/>
        </a:bodyPr>
        <a:lstStyle/>
        <a:p>
          <a:pPr marL="0" lvl="0" indent="0" algn="r" defTabSz="400050">
            <a:lnSpc>
              <a:spcPct val="90000"/>
            </a:lnSpc>
            <a:spcBef>
              <a:spcPct val="0"/>
            </a:spcBef>
            <a:spcAft>
              <a:spcPct val="35000"/>
            </a:spcAft>
            <a:buNone/>
          </a:pPr>
          <a:r>
            <a:rPr lang="en-GB" sz="900" kern="1200" dirty="0">
              <a:solidFill>
                <a:schemeClr val="accent2"/>
              </a:solidFill>
            </a:rPr>
            <a:t>UNION ALL</a:t>
          </a:r>
          <a:endParaRPr lang="en-US" sz="900" kern="1200" dirty="0">
            <a:solidFill>
              <a:schemeClr val="accent2"/>
            </a:solidFill>
          </a:endParaRPr>
        </a:p>
      </dsp:txBody>
      <dsp:txXfrm>
        <a:off x="998" y="319427"/>
        <a:ext cx="510770" cy="300712"/>
      </dsp:txXfrm>
    </dsp:sp>
    <dsp:sp modelId="{2D9CD4E5-342E-48E6-93E0-82537CF04E0B}">
      <dsp:nvSpPr>
        <dsp:cNvPr id="0" name=""/>
        <dsp:cNvSpPr/>
      </dsp:nvSpPr>
      <dsp:spPr>
        <a:xfrm>
          <a:off x="511769" y="244249"/>
          <a:ext cx="102154" cy="451068"/>
        </a:xfrm>
        <a:prstGeom prst="leftBrace">
          <a:avLst>
            <a:gd name="adj1" fmla="val 35000"/>
            <a:gd name="adj2" fmla="val 50000"/>
          </a:avLst>
        </a:pr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18376B-79BA-4B5D-B13F-B4DCCD85155E}">
      <dsp:nvSpPr>
        <dsp:cNvPr id="0" name=""/>
        <dsp:cNvSpPr/>
      </dsp:nvSpPr>
      <dsp:spPr>
        <a:xfrm>
          <a:off x="654784" y="244249"/>
          <a:ext cx="1389295" cy="451068"/>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57150" lvl="1" indent="-57150" algn="l" defTabSz="400050">
            <a:lnSpc>
              <a:spcPct val="90000"/>
            </a:lnSpc>
            <a:spcBef>
              <a:spcPct val="0"/>
            </a:spcBef>
            <a:spcAft>
              <a:spcPct val="15000"/>
            </a:spcAft>
            <a:buChar char="•"/>
          </a:pPr>
          <a:r>
            <a:rPr lang="en-GB" sz="900" kern="1200" dirty="0">
              <a:solidFill>
                <a:schemeClr val="bg1"/>
              </a:solidFill>
            </a:rPr>
            <a:t>Merge between Team1 &amp; Team2 for total wins of all teams</a:t>
          </a:r>
          <a:endParaRPr lang="en-US" sz="900" kern="1200" dirty="0">
            <a:solidFill>
              <a:schemeClr val="bg1"/>
            </a:solidFill>
          </a:endParaRPr>
        </a:p>
      </dsp:txBody>
      <dsp:txXfrm>
        <a:off x="654784" y="244249"/>
        <a:ext cx="1389295" cy="451068"/>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693BD2-D5E9-4B42-A834-0D6F1B532D08}">
      <dsp:nvSpPr>
        <dsp:cNvPr id="0" name=""/>
        <dsp:cNvSpPr/>
      </dsp:nvSpPr>
      <dsp:spPr>
        <a:xfrm>
          <a:off x="998" y="360883"/>
          <a:ext cx="510770" cy="217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27940" rIns="78232" bIns="27940" numCol="1" spcCol="1270" anchor="ctr" anchorCtr="0">
          <a:noAutofit/>
        </a:bodyPr>
        <a:lstStyle/>
        <a:p>
          <a:pPr marL="0" lvl="0" indent="0" algn="r" defTabSz="488950">
            <a:lnSpc>
              <a:spcPct val="90000"/>
            </a:lnSpc>
            <a:spcBef>
              <a:spcPct val="0"/>
            </a:spcBef>
            <a:spcAft>
              <a:spcPct val="35000"/>
            </a:spcAft>
            <a:buNone/>
          </a:pPr>
          <a:r>
            <a:rPr lang="en-GB" sz="1100" kern="1200" dirty="0">
              <a:solidFill>
                <a:schemeClr val="accent2"/>
              </a:solidFill>
            </a:rPr>
            <a:t>CTE2</a:t>
          </a:r>
          <a:endParaRPr lang="en-US" sz="1100" kern="1200" dirty="0">
            <a:solidFill>
              <a:schemeClr val="accent2"/>
            </a:solidFill>
          </a:endParaRPr>
        </a:p>
      </dsp:txBody>
      <dsp:txXfrm>
        <a:off x="998" y="360883"/>
        <a:ext cx="510770" cy="217800"/>
      </dsp:txXfrm>
    </dsp:sp>
    <dsp:sp modelId="{2D9CD4E5-342E-48E6-93E0-82537CF04E0B}">
      <dsp:nvSpPr>
        <dsp:cNvPr id="0" name=""/>
        <dsp:cNvSpPr/>
      </dsp:nvSpPr>
      <dsp:spPr>
        <a:xfrm>
          <a:off x="511769" y="40989"/>
          <a:ext cx="102154" cy="857587"/>
        </a:xfrm>
        <a:prstGeom prst="leftBrace">
          <a:avLst>
            <a:gd name="adj1" fmla="val 35000"/>
            <a:gd name="adj2" fmla="val 50000"/>
          </a:avLst>
        </a:pr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18376B-79BA-4B5D-B13F-B4DCCD85155E}">
      <dsp:nvSpPr>
        <dsp:cNvPr id="0" name=""/>
        <dsp:cNvSpPr/>
      </dsp:nvSpPr>
      <dsp:spPr>
        <a:xfrm>
          <a:off x="654784" y="40989"/>
          <a:ext cx="1389295" cy="857587"/>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57150" lvl="1" indent="-57150" algn="l" defTabSz="488950">
            <a:lnSpc>
              <a:spcPct val="90000"/>
            </a:lnSpc>
            <a:spcBef>
              <a:spcPct val="0"/>
            </a:spcBef>
            <a:spcAft>
              <a:spcPct val="15000"/>
            </a:spcAft>
            <a:buChar char="•"/>
          </a:pPr>
          <a:r>
            <a:rPr lang="en-GB" sz="1100" kern="1200" dirty="0">
              <a:solidFill>
                <a:schemeClr val="bg1"/>
              </a:solidFill>
            </a:rPr>
            <a:t>team_matches ( total matches played by teams in team1 &amp; team2 category )  </a:t>
          </a:r>
          <a:endParaRPr lang="en-US" sz="1100" kern="1200" dirty="0">
            <a:solidFill>
              <a:schemeClr val="bg1"/>
            </a:solidFill>
          </a:endParaRPr>
        </a:p>
      </dsp:txBody>
      <dsp:txXfrm>
        <a:off x="654784" y="40989"/>
        <a:ext cx="1389295" cy="857587"/>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693BD2-D5E9-4B42-A834-0D6F1B532D08}">
      <dsp:nvSpPr>
        <dsp:cNvPr id="0" name=""/>
        <dsp:cNvSpPr/>
      </dsp:nvSpPr>
      <dsp:spPr>
        <a:xfrm>
          <a:off x="973" y="483877"/>
          <a:ext cx="484416" cy="3007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08" tIns="22860" rIns="64008" bIns="22860" numCol="1" spcCol="1270" anchor="ctr" anchorCtr="0">
          <a:noAutofit/>
        </a:bodyPr>
        <a:lstStyle/>
        <a:p>
          <a:pPr marL="0" lvl="0" indent="0" algn="r" defTabSz="400050">
            <a:lnSpc>
              <a:spcPct val="90000"/>
            </a:lnSpc>
            <a:spcBef>
              <a:spcPct val="0"/>
            </a:spcBef>
            <a:spcAft>
              <a:spcPct val="35000"/>
            </a:spcAft>
            <a:buNone/>
          </a:pPr>
          <a:r>
            <a:rPr lang="en-GB" sz="900" kern="1200" dirty="0">
              <a:solidFill>
                <a:schemeClr val="accent2"/>
              </a:solidFill>
            </a:rPr>
            <a:t>UNION ALL</a:t>
          </a:r>
          <a:endParaRPr lang="en-US" sz="900" kern="1200" dirty="0">
            <a:solidFill>
              <a:schemeClr val="accent2"/>
            </a:solidFill>
          </a:endParaRPr>
        </a:p>
      </dsp:txBody>
      <dsp:txXfrm>
        <a:off x="973" y="483877"/>
        <a:ext cx="484416" cy="300712"/>
      </dsp:txXfrm>
    </dsp:sp>
    <dsp:sp modelId="{2D9CD4E5-342E-48E6-93E0-82537CF04E0B}">
      <dsp:nvSpPr>
        <dsp:cNvPr id="0" name=""/>
        <dsp:cNvSpPr/>
      </dsp:nvSpPr>
      <dsp:spPr>
        <a:xfrm>
          <a:off x="485389" y="408699"/>
          <a:ext cx="96883" cy="451068"/>
        </a:xfrm>
        <a:prstGeom prst="leftBrace">
          <a:avLst>
            <a:gd name="adj1" fmla="val 35000"/>
            <a:gd name="adj2" fmla="val 50000"/>
          </a:avLst>
        </a:pr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18376B-79BA-4B5D-B13F-B4DCCD85155E}">
      <dsp:nvSpPr>
        <dsp:cNvPr id="0" name=""/>
        <dsp:cNvSpPr/>
      </dsp:nvSpPr>
      <dsp:spPr>
        <a:xfrm>
          <a:off x="621026" y="408699"/>
          <a:ext cx="1768564" cy="451068"/>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57150" lvl="1" indent="-57150" algn="l" defTabSz="400050">
            <a:lnSpc>
              <a:spcPct val="90000"/>
            </a:lnSpc>
            <a:spcBef>
              <a:spcPct val="0"/>
            </a:spcBef>
            <a:spcAft>
              <a:spcPct val="15000"/>
            </a:spcAft>
            <a:buChar char="•"/>
          </a:pPr>
          <a:r>
            <a:rPr lang="en-GB" sz="900" kern="1200" dirty="0">
              <a:solidFill>
                <a:schemeClr val="bg1"/>
              </a:solidFill>
            </a:rPr>
            <a:t>Merge between Team1 &amp; Team2 for total matches played by all teams</a:t>
          </a:r>
          <a:endParaRPr lang="en-US" sz="900" kern="1200" dirty="0">
            <a:solidFill>
              <a:schemeClr val="bg1"/>
            </a:solidFill>
          </a:endParaRPr>
        </a:p>
      </dsp:txBody>
      <dsp:txXfrm>
        <a:off x="621026" y="408699"/>
        <a:ext cx="1768564" cy="451068"/>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693BD2-D5E9-4B42-A834-0D6F1B532D08}">
      <dsp:nvSpPr>
        <dsp:cNvPr id="0" name=""/>
        <dsp:cNvSpPr/>
      </dsp:nvSpPr>
      <dsp:spPr>
        <a:xfrm>
          <a:off x="998" y="331183"/>
          <a:ext cx="510770" cy="277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35560" rIns="99568" bIns="35560" numCol="1" spcCol="1270" anchor="ctr" anchorCtr="0">
          <a:noAutofit/>
        </a:bodyPr>
        <a:lstStyle/>
        <a:p>
          <a:pPr marL="0" lvl="0" indent="0" algn="r" defTabSz="622300">
            <a:lnSpc>
              <a:spcPct val="90000"/>
            </a:lnSpc>
            <a:spcBef>
              <a:spcPct val="0"/>
            </a:spcBef>
            <a:spcAft>
              <a:spcPct val="35000"/>
            </a:spcAft>
            <a:buNone/>
          </a:pPr>
          <a:r>
            <a:rPr lang="en-GB" sz="1400" kern="1200" dirty="0">
              <a:solidFill>
                <a:schemeClr val="accent2"/>
              </a:solidFill>
            </a:rPr>
            <a:t>CTE</a:t>
          </a:r>
          <a:endParaRPr lang="en-US" sz="1400" kern="1200" dirty="0">
            <a:solidFill>
              <a:schemeClr val="accent2"/>
            </a:solidFill>
          </a:endParaRPr>
        </a:p>
      </dsp:txBody>
      <dsp:txXfrm>
        <a:off x="998" y="331183"/>
        <a:ext cx="510770" cy="277200"/>
      </dsp:txXfrm>
    </dsp:sp>
    <dsp:sp modelId="{2D9CD4E5-342E-48E6-93E0-82537CF04E0B}">
      <dsp:nvSpPr>
        <dsp:cNvPr id="0" name=""/>
        <dsp:cNvSpPr/>
      </dsp:nvSpPr>
      <dsp:spPr>
        <a:xfrm>
          <a:off x="511769" y="313858"/>
          <a:ext cx="102154" cy="311850"/>
        </a:xfrm>
        <a:prstGeom prst="leftBrace">
          <a:avLst>
            <a:gd name="adj1" fmla="val 35000"/>
            <a:gd name="adj2" fmla="val 50000"/>
          </a:avLst>
        </a:pr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18376B-79BA-4B5D-B13F-B4DCCD85155E}">
      <dsp:nvSpPr>
        <dsp:cNvPr id="0" name=""/>
        <dsp:cNvSpPr/>
      </dsp:nvSpPr>
      <dsp:spPr>
        <a:xfrm>
          <a:off x="654784" y="313858"/>
          <a:ext cx="1389295" cy="311850"/>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GB" sz="1400" kern="1200" dirty="0">
              <a:solidFill>
                <a:schemeClr val="bg1"/>
              </a:solidFill>
            </a:rPr>
            <a:t>Chasing_wins</a:t>
          </a:r>
          <a:endParaRPr lang="en-US" sz="1400" kern="1200" dirty="0">
            <a:solidFill>
              <a:schemeClr val="bg1"/>
            </a:solidFill>
          </a:endParaRPr>
        </a:p>
      </dsp:txBody>
      <dsp:txXfrm>
        <a:off x="654784" y="313858"/>
        <a:ext cx="1389295" cy="3118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1D272F-43B9-45A6-B1BF-DD156C263773}">
      <dsp:nvSpPr>
        <dsp:cNvPr id="0" name=""/>
        <dsp:cNvSpPr/>
      </dsp:nvSpPr>
      <dsp:spPr>
        <a:xfrm>
          <a:off x="0" y="152862"/>
          <a:ext cx="572016" cy="228806"/>
        </a:xfrm>
        <a:prstGeom prst="chevron">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endParaRPr lang="en-GB" sz="1300" kern="1200" dirty="0"/>
        </a:p>
      </dsp:txBody>
      <dsp:txXfrm>
        <a:off x="114403" y="152862"/>
        <a:ext cx="343210" cy="22880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1D272F-43B9-45A6-B1BF-DD156C263773}">
      <dsp:nvSpPr>
        <dsp:cNvPr id="0" name=""/>
        <dsp:cNvSpPr/>
      </dsp:nvSpPr>
      <dsp:spPr>
        <a:xfrm>
          <a:off x="0" y="152862"/>
          <a:ext cx="572016" cy="228806"/>
        </a:xfrm>
        <a:prstGeom prst="chevron">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endParaRPr lang="en-GB" sz="1300" kern="1200" dirty="0"/>
        </a:p>
      </dsp:txBody>
      <dsp:txXfrm>
        <a:off x="114403" y="152862"/>
        <a:ext cx="343210" cy="22880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1D272F-43B9-45A6-B1BF-DD156C263773}">
      <dsp:nvSpPr>
        <dsp:cNvPr id="0" name=""/>
        <dsp:cNvSpPr/>
      </dsp:nvSpPr>
      <dsp:spPr>
        <a:xfrm>
          <a:off x="0" y="152862"/>
          <a:ext cx="572016" cy="228806"/>
        </a:xfrm>
        <a:prstGeom prst="chevron">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endParaRPr lang="en-GB" sz="1300" kern="1200" dirty="0"/>
        </a:p>
      </dsp:txBody>
      <dsp:txXfrm>
        <a:off x="114403" y="152862"/>
        <a:ext cx="343210" cy="22880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1D272F-43B9-45A6-B1BF-DD156C263773}">
      <dsp:nvSpPr>
        <dsp:cNvPr id="0" name=""/>
        <dsp:cNvSpPr/>
      </dsp:nvSpPr>
      <dsp:spPr>
        <a:xfrm>
          <a:off x="0" y="152862"/>
          <a:ext cx="572016" cy="228806"/>
        </a:xfrm>
        <a:prstGeom prst="chevron">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endParaRPr lang="en-GB" sz="1300" kern="1200" dirty="0"/>
        </a:p>
      </dsp:txBody>
      <dsp:txXfrm>
        <a:off x="114403" y="152862"/>
        <a:ext cx="343210" cy="22880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693BD2-D5E9-4B42-A834-0D6F1B532D08}">
      <dsp:nvSpPr>
        <dsp:cNvPr id="0" name=""/>
        <dsp:cNvSpPr/>
      </dsp:nvSpPr>
      <dsp:spPr>
        <a:xfrm>
          <a:off x="998" y="360883"/>
          <a:ext cx="510770" cy="217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27940" rIns="78232" bIns="27940" numCol="1" spcCol="1270" anchor="ctr" anchorCtr="0">
          <a:noAutofit/>
        </a:bodyPr>
        <a:lstStyle/>
        <a:p>
          <a:pPr marL="0" lvl="0" indent="0" algn="r" defTabSz="488950">
            <a:lnSpc>
              <a:spcPct val="90000"/>
            </a:lnSpc>
            <a:spcBef>
              <a:spcPct val="0"/>
            </a:spcBef>
            <a:spcAft>
              <a:spcPct val="35000"/>
            </a:spcAft>
            <a:buNone/>
          </a:pPr>
          <a:r>
            <a:rPr lang="en-GB" sz="1100" kern="1200" dirty="0">
              <a:solidFill>
                <a:schemeClr val="accent2"/>
              </a:solidFill>
            </a:rPr>
            <a:t>CTE1</a:t>
          </a:r>
          <a:endParaRPr lang="en-US" sz="1100" kern="1200" dirty="0">
            <a:solidFill>
              <a:schemeClr val="accent2"/>
            </a:solidFill>
          </a:endParaRPr>
        </a:p>
      </dsp:txBody>
      <dsp:txXfrm>
        <a:off x="998" y="360883"/>
        <a:ext cx="510770" cy="217800"/>
      </dsp:txXfrm>
    </dsp:sp>
    <dsp:sp modelId="{2D9CD4E5-342E-48E6-93E0-82537CF04E0B}">
      <dsp:nvSpPr>
        <dsp:cNvPr id="0" name=""/>
        <dsp:cNvSpPr/>
      </dsp:nvSpPr>
      <dsp:spPr>
        <a:xfrm>
          <a:off x="511769" y="347271"/>
          <a:ext cx="102154" cy="245025"/>
        </a:xfrm>
        <a:prstGeom prst="leftBrace">
          <a:avLst>
            <a:gd name="adj1" fmla="val 35000"/>
            <a:gd name="adj2" fmla="val 50000"/>
          </a:avLst>
        </a:pr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18376B-79BA-4B5D-B13F-B4DCCD85155E}">
      <dsp:nvSpPr>
        <dsp:cNvPr id="0" name=""/>
        <dsp:cNvSpPr/>
      </dsp:nvSpPr>
      <dsp:spPr>
        <a:xfrm>
          <a:off x="654784" y="347271"/>
          <a:ext cx="1389295" cy="245025"/>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57150" lvl="1" indent="-57150" algn="l" defTabSz="488950">
            <a:lnSpc>
              <a:spcPct val="90000"/>
            </a:lnSpc>
            <a:spcBef>
              <a:spcPct val="0"/>
            </a:spcBef>
            <a:spcAft>
              <a:spcPct val="15000"/>
            </a:spcAft>
            <a:buChar char="•"/>
          </a:pPr>
          <a:r>
            <a:rPr lang="en-GB" sz="1100" kern="1200" dirty="0">
              <a:solidFill>
                <a:schemeClr val="bg1"/>
              </a:solidFill>
            </a:rPr>
            <a:t>Yearly_stats</a:t>
          </a:r>
          <a:endParaRPr lang="en-US" sz="1100" kern="1200" dirty="0">
            <a:solidFill>
              <a:schemeClr val="bg1"/>
            </a:solidFill>
          </a:endParaRPr>
        </a:p>
      </dsp:txBody>
      <dsp:txXfrm>
        <a:off x="654784" y="347271"/>
        <a:ext cx="1389295" cy="24502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693BD2-D5E9-4B42-A834-0D6F1B532D08}">
      <dsp:nvSpPr>
        <dsp:cNvPr id="0" name=""/>
        <dsp:cNvSpPr/>
      </dsp:nvSpPr>
      <dsp:spPr>
        <a:xfrm>
          <a:off x="998" y="360883"/>
          <a:ext cx="510770" cy="217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27940" rIns="78232" bIns="27940" numCol="1" spcCol="1270" anchor="ctr" anchorCtr="0">
          <a:noAutofit/>
        </a:bodyPr>
        <a:lstStyle/>
        <a:p>
          <a:pPr marL="0" lvl="0" indent="0" algn="r" defTabSz="488950">
            <a:lnSpc>
              <a:spcPct val="90000"/>
            </a:lnSpc>
            <a:spcBef>
              <a:spcPct val="0"/>
            </a:spcBef>
            <a:spcAft>
              <a:spcPct val="35000"/>
            </a:spcAft>
            <a:buNone/>
          </a:pPr>
          <a:r>
            <a:rPr lang="en-GB" sz="1100" kern="1200" dirty="0">
              <a:solidFill>
                <a:schemeClr val="accent2"/>
              </a:solidFill>
            </a:rPr>
            <a:t>CTE2</a:t>
          </a:r>
          <a:endParaRPr lang="en-US" sz="1100" kern="1200" dirty="0">
            <a:solidFill>
              <a:schemeClr val="accent2"/>
            </a:solidFill>
          </a:endParaRPr>
        </a:p>
      </dsp:txBody>
      <dsp:txXfrm>
        <a:off x="998" y="360883"/>
        <a:ext cx="510770" cy="217800"/>
      </dsp:txXfrm>
    </dsp:sp>
    <dsp:sp modelId="{2D9CD4E5-342E-48E6-93E0-82537CF04E0B}">
      <dsp:nvSpPr>
        <dsp:cNvPr id="0" name=""/>
        <dsp:cNvSpPr/>
      </dsp:nvSpPr>
      <dsp:spPr>
        <a:xfrm>
          <a:off x="511769" y="347271"/>
          <a:ext cx="102154" cy="245025"/>
        </a:xfrm>
        <a:prstGeom prst="leftBrace">
          <a:avLst>
            <a:gd name="adj1" fmla="val 35000"/>
            <a:gd name="adj2" fmla="val 50000"/>
          </a:avLst>
        </a:pr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18376B-79BA-4B5D-B13F-B4DCCD85155E}">
      <dsp:nvSpPr>
        <dsp:cNvPr id="0" name=""/>
        <dsp:cNvSpPr/>
      </dsp:nvSpPr>
      <dsp:spPr>
        <a:xfrm>
          <a:off x="654784" y="347271"/>
          <a:ext cx="1389295" cy="245025"/>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57150" lvl="1" indent="-57150" algn="l" defTabSz="488950">
            <a:lnSpc>
              <a:spcPct val="90000"/>
            </a:lnSpc>
            <a:spcBef>
              <a:spcPct val="0"/>
            </a:spcBef>
            <a:spcAft>
              <a:spcPct val="15000"/>
            </a:spcAft>
            <a:buChar char="•"/>
          </a:pPr>
          <a:r>
            <a:rPr lang="en-GB" sz="1100" kern="1200" dirty="0">
              <a:solidFill>
                <a:schemeClr val="bg1"/>
              </a:solidFill>
            </a:rPr>
            <a:t>Yearly_ball_counts</a:t>
          </a:r>
          <a:endParaRPr lang="en-US" sz="1100" kern="1200" dirty="0">
            <a:solidFill>
              <a:schemeClr val="bg1"/>
            </a:solidFill>
          </a:endParaRPr>
        </a:p>
      </dsp:txBody>
      <dsp:txXfrm>
        <a:off x="654784" y="347271"/>
        <a:ext cx="1389295" cy="245025"/>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3.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4.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5.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6.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7.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8.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9.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3.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4.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5.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6.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7.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8.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9.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3.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4.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5.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6.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7.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8.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9.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drawing1.xml.rels><?xml version="1.0" encoding="UTF-8" standalone="yes"?>
<Relationships xmlns="http://schemas.openxmlformats.org/package/2006/relationships"><Relationship Id="rId1" Type="http://schemas.openxmlformats.org/officeDocument/2006/relationships/image" Target="../media/image49.emf"/></Relationships>
</file>

<file path=ppt/drawings/_rels/drawing2.xml.rels><?xml version="1.0" encoding="UTF-8" standalone="yes"?>
<Relationships xmlns="http://schemas.openxmlformats.org/package/2006/relationships"><Relationship Id="rId1" Type="http://schemas.openxmlformats.org/officeDocument/2006/relationships/image" Target="../media/image49.emf"/></Relationships>
</file>

<file path=ppt/drawings/drawing1.xml><?xml version="1.0" encoding="utf-8"?>
<c:userShapes xmlns:c="http://schemas.openxmlformats.org/drawingml/2006/chart">
  <cdr:relSizeAnchor xmlns:cdr="http://schemas.openxmlformats.org/drawingml/2006/chartDrawing">
    <cdr:from>
      <cdr:x>0.0869</cdr:x>
      <cdr:y>0.00566</cdr:y>
    </cdr:from>
    <cdr:to>
      <cdr:x>0.18877</cdr:x>
      <cdr:y>0.15847</cdr:y>
    </cdr:to>
    <cdr:grpSp>
      <cdr:nvGrpSpPr>
        <cdr:cNvPr id="2" name="Group 1">
          <a:extLst xmlns:a="http://schemas.openxmlformats.org/drawingml/2006/main">
            <a:ext uri="{FF2B5EF4-FFF2-40B4-BE49-F238E27FC236}">
              <a16:creationId xmlns:a16="http://schemas.microsoft.com/office/drawing/2014/main" id="{DA918753-0B01-C518-8845-7AD12C9226DA}"/>
            </a:ext>
          </a:extLst>
        </cdr:cNvPr>
        <cdr:cNvGrpSpPr/>
      </cdr:nvGrpSpPr>
      <cdr:grpSpPr>
        <a:xfrm xmlns:a="http://schemas.openxmlformats.org/drawingml/2006/main">
          <a:off x="706323" y="30670"/>
          <a:ext cx="828000" cy="828026"/>
          <a:chOff x="13316805" y="-16938355"/>
          <a:chExt cx="3047748" cy="3047748"/>
        </a:xfrm>
      </cdr:grpSpPr>
      <cdr:sp macro="" textlink="">
        <cdr:nvSpPr>
          <cdr:cNvPr id="3" name="Oval 2">
            <a:extLst xmlns:a="http://schemas.openxmlformats.org/drawingml/2006/main">
              <a:ext uri="{FF2B5EF4-FFF2-40B4-BE49-F238E27FC236}">
                <a16:creationId xmlns:a16="http://schemas.microsoft.com/office/drawing/2014/main" id="{6595C0EE-2307-2881-3EB6-97C49FEF1137}"/>
              </a:ext>
            </a:extLst>
          </cdr:cNvPr>
          <cdr:cNvSpPr/>
        </cdr:nvSpPr>
        <cdr:spPr>
          <a:xfrm xmlns:a="http://schemas.openxmlformats.org/drawingml/2006/main">
            <a:off x="13316805" y="-16938355"/>
            <a:ext cx="3047748" cy="3047748"/>
          </a:xfrm>
          <a:prstGeom xmlns:a="http://schemas.openxmlformats.org/drawingml/2006/main" prst="ellipse">
            <a:avLst/>
          </a:prstGeom>
          <a:gradFill xmlns:a="http://schemas.openxmlformats.org/drawingml/2006/main">
            <a:gsLst>
              <a:gs pos="33000">
                <a:srgbClr val="094974"/>
              </a:gs>
              <a:gs pos="100000">
                <a:srgbClr val="10172B"/>
              </a:gs>
            </a:gsLst>
            <a:path path="circle">
              <a:fillToRect r="100000" b="100000"/>
            </a:path>
          </a:gradFill>
          <a:ln xmlns:a="http://schemas.openxmlformats.org/drawingml/2006/main">
            <a:noFill/>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dirty="0"/>
          </a:p>
        </cdr:txBody>
      </cdr:sp>
      <cdr:pic>
        <cdr:nvPicPr>
          <cdr:cNvPr id="4" name="Picture 3">
            <a:extLst xmlns:a="http://schemas.openxmlformats.org/drawingml/2006/main">
              <a:ext uri="{FF2B5EF4-FFF2-40B4-BE49-F238E27FC236}">
                <a16:creationId xmlns:a16="http://schemas.microsoft.com/office/drawing/2014/main" id="{6E513F5D-71FB-5229-9FA3-DC62F4A1C6C5}"/>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13841115" y="-16315402"/>
            <a:ext cx="1999127" cy="1466954"/>
          </a:xfrm>
          <a:prstGeom xmlns:a="http://schemas.openxmlformats.org/drawingml/2006/main" prst="rect">
            <a:avLst/>
          </a:prstGeom>
        </cdr:spPr>
      </cdr:pic>
    </cdr:grpSp>
  </cdr:relSizeAnchor>
</c:userShapes>
</file>

<file path=ppt/drawings/drawing2.xml><?xml version="1.0" encoding="utf-8"?>
<c:userShapes xmlns:c="http://schemas.openxmlformats.org/drawingml/2006/chart">
  <cdr:relSizeAnchor xmlns:cdr="http://schemas.openxmlformats.org/drawingml/2006/chartDrawing">
    <cdr:from>
      <cdr:x>0.0869</cdr:x>
      <cdr:y>0.00566</cdr:y>
    </cdr:from>
    <cdr:to>
      <cdr:x>0.18877</cdr:x>
      <cdr:y>0.15847</cdr:y>
    </cdr:to>
    <cdr:grpSp>
      <cdr:nvGrpSpPr>
        <cdr:cNvPr id="2" name="Group 1">
          <a:extLst xmlns:a="http://schemas.openxmlformats.org/drawingml/2006/main">
            <a:ext uri="{FF2B5EF4-FFF2-40B4-BE49-F238E27FC236}">
              <a16:creationId xmlns:a16="http://schemas.microsoft.com/office/drawing/2014/main" id="{DA918753-0B01-C518-8845-7AD12C9226DA}"/>
            </a:ext>
          </a:extLst>
        </cdr:cNvPr>
        <cdr:cNvGrpSpPr/>
      </cdr:nvGrpSpPr>
      <cdr:grpSpPr>
        <a:xfrm xmlns:a="http://schemas.openxmlformats.org/drawingml/2006/main">
          <a:off x="706323" y="30670"/>
          <a:ext cx="828000" cy="828026"/>
          <a:chOff x="13316805" y="-16938355"/>
          <a:chExt cx="3047748" cy="3047748"/>
        </a:xfrm>
      </cdr:grpSpPr>
      <cdr:sp macro="" textlink="">
        <cdr:nvSpPr>
          <cdr:cNvPr id="3" name="Oval 2">
            <a:extLst xmlns:a="http://schemas.openxmlformats.org/drawingml/2006/main">
              <a:ext uri="{FF2B5EF4-FFF2-40B4-BE49-F238E27FC236}">
                <a16:creationId xmlns:a16="http://schemas.microsoft.com/office/drawing/2014/main" id="{6595C0EE-2307-2881-3EB6-97C49FEF1137}"/>
              </a:ext>
            </a:extLst>
          </cdr:cNvPr>
          <cdr:cNvSpPr/>
        </cdr:nvSpPr>
        <cdr:spPr>
          <a:xfrm xmlns:a="http://schemas.openxmlformats.org/drawingml/2006/main">
            <a:off x="13316805" y="-16938355"/>
            <a:ext cx="3047748" cy="3047748"/>
          </a:xfrm>
          <a:prstGeom xmlns:a="http://schemas.openxmlformats.org/drawingml/2006/main" prst="ellipse">
            <a:avLst/>
          </a:prstGeom>
          <a:gradFill xmlns:a="http://schemas.openxmlformats.org/drawingml/2006/main">
            <a:gsLst>
              <a:gs pos="33000">
                <a:srgbClr val="094974"/>
              </a:gs>
              <a:gs pos="100000">
                <a:srgbClr val="10172B"/>
              </a:gs>
            </a:gsLst>
            <a:path path="circle">
              <a:fillToRect r="100000" b="100000"/>
            </a:path>
          </a:gradFill>
          <a:ln xmlns:a="http://schemas.openxmlformats.org/drawingml/2006/main">
            <a:noFill/>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dirty="0"/>
          </a:p>
        </cdr:txBody>
      </cdr:sp>
      <cdr:pic>
        <cdr:nvPicPr>
          <cdr:cNvPr id="4" name="Picture 3">
            <a:extLst xmlns:a="http://schemas.openxmlformats.org/drawingml/2006/main">
              <a:ext uri="{FF2B5EF4-FFF2-40B4-BE49-F238E27FC236}">
                <a16:creationId xmlns:a16="http://schemas.microsoft.com/office/drawing/2014/main" id="{6E513F5D-71FB-5229-9FA3-DC62F4A1C6C5}"/>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13841115" y="-16315402"/>
            <a:ext cx="1999127" cy="1466954"/>
          </a:xfrm>
          <a:prstGeom xmlns:a="http://schemas.openxmlformats.org/drawingml/2006/main" prst="rect">
            <a:avLst/>
          </a:prstGeom>
        </cdr:spPr>
      </cdr:pic>
    </cdr:grp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A2251-0F8A-2951-3C50-46B74B7E36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5AA5436-83F0-6BF7-89D3-ED3E1E6FFF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FA2D956-9A14-20D9-CEF8-CB5AB3078108}"/>
              </a:ext>
            </a:extLst>
          </p:cNvPr>
          <p:cNvSpPr>
            <a:spLocks noGrp="1"/>
          </p:cNvSpPr>
          <p:nvPr>
            <p:ph type="dt" sz="half" idx="10"/>
          </p:nvPr>
        </p:nvSpPr>
        <p:spPr/>
        <p:txBody>
          <a:bodyPr/>
          <a:lstStyle/>
          <a:p>
            <a:fld id="{C49F22D1-3B31-4360-B61C-4EDA096BEFFB}" type="datetimeFigureOut">
              <a:rPr lang="en-IN" smtClean="0"/>
              <a:t>06-04-2024</a:t>
            </a:fld>
            <a:endParaRPr lang="en-IN"/>
          </a:p>
        </p:txBody>
      </p:sp>
      <p:sp>
        <p:nvSpPr>
          <p:cNvPr id="5" name="Footer Placeholder 4">
            <a:extLst>
              <a:ext uri="{FF2B5EF4-FFF2-40B4-BE49-F238E27FC236}">
                <a16:creationId xmlns:a16="http://schemas.microsoft.com/office/drawing/2014/main" id="{DC261AB0-1DBB-8488-4A32-B1FCC439663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394428A-1416-313A-BF22-B8D34D970136}"/>
              </a:ext>
            </a:extLst>
          </p:cNvPr>
          <p:cNvSpPr>
            <a:spLocks noGrp="1"/>
          </p:cNvSpPr>
          <p:nvPr>
            <p:ph type="sldNum" sz="quarter" idx="12"/>
          </p:nvPr>
        </p:nvSpPr>
        <p:spPr/>
        <p:txBody>
          <a:bodyPr/>
          <a:lstStyle/>
          <a:p>
            <a:fld id="{0064A0C0-D345-4483-828B-D2AE835C7887}" type="slidenum">
              <a:rPr lang="en-IN" smtClean="0"/>
              <a:t>‹#›</a:t>
            </a:fld>
            <a:endParaRPr lang="en-IN"/>
          </a:p>
        </p:txBody>
      </p:sp>
    </p:spTree>
    <p:extLst>
      <p:ext uri="{BB962C8B-B14F-4D97-AF65-F5344CB8AC3E}">
        <p14:creationId xmlns:p14="http://schemas.microsoft.com/office/powerpoint/2010/main" val="1230269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8A154-10A7-6190-A1E2-E10B9309E00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214042F-E31B-4C44-926C-4B293C39EB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BD16EF6-157F-5768-D341-1EF39F48BA9D}"/>
              </a:ext>
            </a:extLst>
          </p:cNvPr>
          <p:cNvSpPr>
            <a:spLocks noGrp="1"/>
          </p:cNvSpPr>
          <p:nvPr>
            <p:ph type="dt" sz="half" idx="10"/>
          </p:nvPr>
        </p:nvSpPr>
        <p:spPr/>
        <p:txBody>
          <a:bodyPr/>
          <a:lstStyle/>
          <a:p>
            <a:fld id="{C49F22D1-3B31-4360-B61C-4EDA096BEFFB}" type="datetimeFigureOut">
              <a:rPr lang="en-IN" smtClean="0"/>
              <a:t>06-04-2024</a:t>
            </a:fld>
            <a:endParaRPr lang="en-IN"/>
          </a:p>
        </p:txBody>
      </p:sp>
      <p:sp>
        <p:nvSpPr>
          <p:cNvPr id="5" name="Footer Placeholder 4">
            <a:extLst>
              <a:ext uri="{FF2B5EF4-FFF2-40B4-BE49-F238E27FC236}">
                <a16:creationId xmlns:a16="http://schemas.microsoft.com/office/drawing/2014/main" id="{8352CA5C-3665-7988-69B0-EFB1223E33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810D7C-F0DB-7FEA-0813-2A2271F4DC2A}"/>
              </a:ext>
            </a:extLst>
          </p:cNvPr>
          <p:cNvSpPr>
            <a:spLocks noGrp="1"/>
          </p:cNvSpPr>
          <p:nvPr>
            <p:ph type="sldNum" sz="quarter" idx="12"/>
          </p:nvPr>
        </p:nvSpPr>
        <p:spPr/>
        <p:txBody>
          <a:bodyPr/>
          <a:lstStyle/>
          <a:p>
            <a:fld id="{0064A0C0-D345-4483-828B-D2AE835C7887}" type="slidenum">
              <a:rPr lang="en-IN" smtClean="0"/>
              <a:t>‹#›</a:t>
            </a:fld>
            <a:endParaRPr lang="en-IN"/>
          </a:p>
        </p:txBody>
      </p:sp>
    </p:spTree>
    <p:extLst>
      <p:ext uri="{BB962C8B-B14F-4D97-AF65-F5344CB8AC3E}">
        <p14:creationId xmlns:p14="http://schemas.microsoft.com/office/powerpoint/2010/main" val="3451860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1F32D6-C595-0F6A-F570-EE3A1B71C99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6693683-102E-9068-E94A-3101635487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C515A8E-741B-ED82-E162-58FAF587330F}"/>
              </a:ext>
            </a:extLst>
          </p:cNvPr>
          <p:cNvSpPr>
            <a:spLocks noGrp="1"/>
          </p:cNvSpPr>
          <p:nvPr>
            <p:ph type="dt" sz="half" idx="10"/>
          </p:nvPr>
        </p:nvSpPr>
        <p:spPr/>
        <p:txBody>
          <a:bodyPr/>
          <a:lstStyle/>
          <a:p>
            <a:fld id="{C49F22D1-3B31-4360-B61C-4EDA096BEFFB}" type="datetimeFigureOut">
              <a:rPr lang="en-IN" smtClean="0"/>
              <a:t>06-04-2024</a:t>
            </a:fld>
            <a:endParaRPr lang="en-IN"/>
          </a:p>
        </p:txBody>
      </p:sp>
      <p:sp>
        <p:nvSpPr>
          <p:cNvPr id="5" name="Footer Placeholder 4">
            <a:extLst>
              <a:ext uri="{FF2B5EF4-FFF2-40B4-BE49-F238E27FC236}">
                <a16:creationId xmlns:a16="http://schemas.microsoft.com/office/drawing/2014/main" id="{BD805C60-F30A-6B36-267F-044CFFA8038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383CC8A-8D90-3EC2-89E1-D582812DC56D}"/>
              </a:ext>
            </a:extLst>
          </p:cNvPr>
          <p:cNvSpPr>
            <a:spLocks noGrp="1"/>
          </p:cNvSpPr>
          <p:nvPr>
            <p:ph type="sldNum" sz="quarter" idx="12"/>
          </p:nvPr>
        </p:nvSpPr>
        <p:spPr/>
        <p:txBody>
          <a:bodyPr/>
          <a:lstStyle/>
          <a:p>
            <a:fld id="{0064A0C0-D345-4483-828B-D2AE835C7887}" type="slidenum">
              <a:rPr lang="en-IN" smtClean="0"/>
              <a:t>‹#›</a:t>
            </a:fld>
            <a:endParaRPr lang="en-IN"/>
          </a:p>
        </p:txBody>
      </p:sp>
    </p:spTree>
    <p:extLst>
      <p:ext uri="{BB962C8B-B14F-4D97-AF65-F5344CB8AC3E}">
        <p14:creationId xmlns:p14="http://schemas.microsoft.com/office/powerpoint/2010/main" val="4187868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CD075-C0D1-4669-075F-3A5A7FB9BBC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9A10ECE-6056-6688-5642-08A2113354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3408C2-9FEF-36A5-57F6-D8F27AC88025}"/>
              </a:ext>
            </a:extLst>
          </p:cNvPr>
          <p:cNvSpPr>
            <a:spLocks noGrp="1"/>
          </p:cNvSpPr>
          <p:nvPr>
            <p:ph type="dt" sz="half" idx="10"/>
          </p:nvPr>
        </p:nvSpPr>
        <p:spPr/>
        <p:txBody>
          <a:bodyPr/>
          <a:lstStyle/>
          <a:p>
            <a:fld id="{C49F22D1-3B31-4360-B61C-4EDA096BEFFB}" type="datetimeFigureOut">
              <a:rPr lang="en-IN" smtClean="0"/>
              <a:t>06-04-2024</a:t>
            </a:fld>
            <a:endParaRPr lang="en-IN"/>
          </a:p>
        </p:txBody>
      </p:sp>
      <p:sp>
        <p:nvSpPr>
          <p:cNvPr id="5" name="Footer Placeholder 4">
            <a:extLst>
              <a:ext uri="{FF2B5EF4-FFF2-40B4-BE49-F238E27FC236}">
                <a16:creationId xmlns:a16="http://schemas.microsoft.com/office/drawing/2014/main" id="{182EFB2B-B764-D7FA-F4B2-7E66C586F3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ABB2BDB-E44D-0EBB-6B3D-2F616B10E977}"/>
              </a:ext>
            </a:extLst>
          </p:cNvPr>
          <p:cNvSpPr>
            <a:spLocks noGrp="1"/>
          </p:cNvSpPr>
          <p:nvPr>
            <p:ph type="sldNum" sz="quarter" idx="12"/>
          </p:nvPr>
        </p:nvSpPr>
        <p:spPr/>
        <p:txBody>
          <a:bodyPr/>
          <a:lstStyle/>
          <a:p>
            <a:fld id="{0064A0C0-D345-4483-828B-D2AE835C7887}" type="slidenum">
              <a:rPr lang="en-IN" smtClean="0"/>
              <a:t>‹#›</a:t>
            </a:fld>
            <a:endParaRPr lang="en-IN"/>
          </a:p>
        </p:txBody>
      </p:sp>
    </p:spTree>
    <p:extLst>
      <p:ext uri="{BB962C8B-B14F-4D97-AF65-F5344CB8AC3E}">
        <p14:creationId xmlns:p14="http://schemas.microsoft.com/office/powerpoint/2010/main" val="1844475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7831F-316E-9CF6-4EF6-F785697726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44918D6-C6B6-4122-6E5F-5914B9B3A0B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1F7D36-8EA9-CCE2-68FC-1C5393AE398C}"/>
              </a:ext>
            </a:extLst>
          </p:cNvPr>
          <p:cNvSpPr>
            <a:spLocks noGrp="1"/>
          </p:cNvSpPr>
          <p:nvPr>
            <p:ph type="dt" sz="half" idx="10"/>
          </p:nvPr>
        </p:nvSpPr>
        <p:spPr/>
        <p:txBody>
          <a:bodyPr/>
          <a:lstStyle/>
          <a:p>
            <a:fld id="{C49F22D1-3B31-4360-B61C-4EDA096BEFFB}" type="datetimeFigureOut">
              <a:rPr lang="en-IN" smtClean="0"/>
              <a:t>06-04-2024</a:t>
            </a:fld>
            <a:endParaRPr lang="en-IN"/>
          </a:p>
        </p:txBody>
      </p:sp>
      <p:sp>
        <p:nvSpPr>
          <p:cNvPr id="5" name="Footer Placeholder 4">
            <a:extLst>
              <a:ext uri="{FF2B5EF4-FFF2-40B4-BE49-F238E27FC236}">
                <a16:creationId xmlns:a16="http://schemas.microsoft.com/office/drawing/2014/main" id="{A03BF724-218C-998F-C19D-B4ACF73B9C1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F7F895F-4047-F406-73CE-0690A2609C5D}"/>
              </a:ext>
            </a:extLst>
          </p:cNvPr>
          <p:cNvSpPr>
            <a:spLocks noGrp="1"/>
          </p:cNvSpPr>
          <p:nvPr>
            <p:ph type="sldNum" sz="quarter" idx="12"/>
          </p:nvPr>
        </p:nvSpPr>
        <p:spPr/>
        <p:txBody>
          <a:bodyPr/>
          <a:lstStyle/>
          <a:p>
            <a:fld id="{0064A0C0-D345-4483-828B-D2AE835C7887}" type="slidenum">
              <a:rPr lang="en-IN" smtClean="0"/>
              <a:t>‹#›</a:t>
            </a:fld>
            <a:endParaRPr lang="en-IN"/>
          </a:p>
        </p:txBody>
      </p:sp>
    </p:spTree>
    <p:extLst>
      <p:ext uri="{BB962C8B-B14F-4D97-AF65-F5344CB8AC3E}">
        <p14:creationId xmlns:p14="http://schemas.microsoft.com/office/powerpoint/2010/main" val="2822022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89F83-1CC8-E07D-2FB5-55F79DC7179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BB87578-94F4-EE0D-06A7-6423C3BBA55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A976347-071F-5946-8D9B-A3405E57D30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6A5CF0E-D2DA-B336-5D3C-B665D874DA0E}"/>
              </a:ext>
            </a:extLst>
          </p:cNvPr>
          <p:cNvSpPr>
            <a:spLocks noGrp="1"/>
          </p:cNvSpPr>
          <p:nvPr>
            <p:ph type="dt" sz="half" idx="10"/>
          </p:nvPr>
        </p:nvSpPr>
        <p:spPr/>
        <p:txBody>
          <a:bodyPr/>
          <a:lstStyle/>
          <a:p>
            <a:fld id="{C49F22D1-3B31-4360-B61C-4EDA096BEFFB}" type="datetimeFigureOut">
              <a:rPr lang="en-IN" smtClean="0"/>
              <a:t>06-04-2024</a:t>
            </a:fld>
            <a:endParaRPr lang="en-IN"/>
          </a:p>
        </p:txBody>
      </p:sp>
      <p:sp>
        <p:nvSpPr>
          <p:cNvPr id="6" name="Footer Placeholder 5">
            <a:extLst>
              <a:ext uri="{FF2B5EF4-FFF2-40B4-BE49-F238E27FC236}">
                <a16:creationId xmlns:a16="http://schemas.microsoft.com/office/drawing/2014/main" id="{1E16607C-667E-2DA6-9C30-FE38A542963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62B60A5-7562-3E84-2B90-FB1C26865748}"/>
              </a:ext>
            </a:extLst>
          </p:cNvPr>
          <p:cNvSpPr>
            <a:spLocks noGrp="1"/>
          </p:cNvSpPr>
          <p:nvPr>
            <p:ph type="sldNum" sz="quarter" idx="12"/>
          </p:nvPr>
        </p:nvSpPr>
        <p:spPr/>
        <p:txBody>
          <a:bodyPr/>
          <a:lstStyle/>
          <a:p>
            <a:fld id="{0064A0C0-D345-4483-828B-D2AE835C7887}" type="slidenum">
              <a:rPr lang="en-IN" smtClean="0"/>
              <a:t>‹#›</a:t>
            </a:fld>
            <a:endParaRPr lang="en-IN"/>
          </a:p>
        </p:txBody>
      </p:sp>
    </p:spTree>
    <p:extLst>
      <p:ext uri="{BB962C8B-B14F-4D97-AF65-F5344CB8AC3E}">
        <p14:creationId xmlns:p14="http://schemas.microsoft.com/office/powerpoint/2010/main" val="3973941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02A66-389D-4779-2183-D3FEE219F1E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B7A09BB-7897-7CDF-BB7B-D67BB26E33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3E1406-4CCF-754A-1EFF-5731DF45D6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9706B16-D73C-728F-254A-DF8DB5F27B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507FBA-5C68-99BA-A72F-98D5811867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1B73DDD-A78E-DD4A-7FD4-B6004F079552}"/>
              </a:ext>
            </a:extLst>
          </p:cNvPr>
          <p:cNvSpPr>
            <a:spLocks noGrp="1"/>
          </p:cNvSpPr>
          <p:nvPr>
            <p:ph type="dt" sz="half" idx="10"/>
          </p:nvPr>
        </p:nvSpPr>
        <p:spPr/>
        <p:txBody>
          <a:bodyPr/>
          <a:lstStyle/>
          <a:p>
            <a:fld id="{C49F22D1-3B31-4360-B61C-4EDA096BEFFB}" type="datetimeFigureOut">
              <a:rPr lang="en-IN" smtClean="0"/>
              <a:t>06-04-2024</a:t>
            </a:fld>
            <a:endParaRPr lang="en-IN"/>
          </a:p>
        </p:txBody>
      </p:sp>
      <p:sp>
        <p:nvSpPr>
          <p:cNvPr id="8" name="Footer Placeholder 7">
            <a:extLst>
              <a:ext uri="{FF2B5EF4-FFF2-40B4-BE49-F238E27FC236}">
                <a16:creationId xmlns:a16="http://schemas.microsoft.com/office/drawing/2014/main" id="{222FC6C1-0A28-8D7B-7C47-9A3BF51D03D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D7778D6-27B3-E750-5322-AD8B391EB385}"/>
              </a:ext>
            </a:extLst>
          </p:cNvPr>
          <p:cNvSpPr>
            <a:spLocks noGrp="1"/>
          </p:cNvSpPr>
          <p:nvPr>
            <p:ph type="sldNum" sz="quarter" idx="12"/>
          </p:nvPr>
        </p:nvSpPr>
        <p:spPr/>
        <p:txBody>
          <a:bodyPr/>
          <a:lstStyle/>
          <a:p>
            <a:fld id="{0064A0C0-D345-4483-828B-D2AE835C7887}" type="slidenum">
              <a:rPr lang="en-IN" smtClean="0"/>
              <a:t>‹#›</a:t>
            </a:fld>
            <a:endParaRPr lang="en-IN"/>
          </a:p>
        </p:txBody>
      </p:sp>
    </p:spTree>
    <p:extLst>
      <p:ext uri="{BB962C8B-B14F-4D97-AF65-F5344CB8AC3E}">
        <p14:creationId xmlns:p14="http://schemas.microsoft.com/office/powerpoint/2010/main" val="1965189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28A1C-95F5-257F-5C85-EA5B6E001EC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648AA6F-BB7D-516B-6708-4C9580243BC5}"/>
              </a:ext>
            </a:extLst>
          </p:cNvPr>
          <p:cNvSpPr>
            <a:spLocks noGrp="1"/>
          </p:cNvSpPr>
          <p:nvPr>
            <p:ph type="dt" sz="half" idx="10"/>
          </p:nvPr>
        </p:nvSpPr>
        <p:spPr/>
        <p:txBody>
          <a:bodyPr/>
          <a:lstStyle/>
          <a:p>
            <a:fld id="{C49F22D1-3B31-4360-B61C-4EDA096BEFFB}" type="datetimeFigureOut">
              <a:rPr lang="en-IN" smtClean="0"/>
              <a:t>06-04-2024</a:t>
            </a:fld>
            <a:endParaRPr lang="en-IN"/>
          </a:p>
        </p:txBody>
      </p:sp>
      <p:sp>
        <p:nvSpPr>
          <p:cNvPr id="4" name="Footer Placeholder 3">
            <a:extLst>
              <a:ext uri="{FF2B5EF4-FFF2-40B4-BE49-F238E27FC236}">
                <a16:creationId xmlns:a16="http://schemas.microsoft.com/office/drawing/2014/main" id="{226289FF-EC1D-0794-0C7D-0C4EA851AAC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3DCD97A-A9ED-3230-F219-4628A863D46B}"/>
              </a:ext>
            </a:extLst>
          </p:cNvPr>
          <p:cNvSpPr>
            <a:spLocks noGrp="1"/>
          </p:cNvSpPr>
          <p:nvPr>
            <p:ph type="sldNum" sz="quarter" idx="12"/>
          </p:nvPr>
        </p:nvSpPr>
        <p:spPr/>
        <p:txBody>
          <a:bodyPr/>
          <a:lstStyle/>
          <a:p>
            <a:fld id="{0064A0C0-D345-4483-828B-D2AE835C7887}" type="slidenum">
              <a:rPr lang="en-IN" smtClean="0"/>
              <a:t>‹#›</a:t>
            </a:fld>
            <a:endParaRPr lang="en-IN"/>
          </a:p>
        </p:txBody>
      </p:sp>
    </p:spTree>
    <p:extLst>
      <p:ext uri="{BB962C8B-B14F-4D97-AF65-F5344CB8AC3E}">
        <p14:creationId xmlns:p14="http://schemas.microsoft.com/office/powerpoint/2010/main" val="255841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29259A-EDF5-DAF4-BA55-972D0C8F7C42}"/>
              </a:ext>
            </a:extLst>
          </p:cNvPr>
          <p:cNvSpPr>
            <a:spLocks noGrp="1"/>
          </p:cNvSpPr>
          <p:nvPr>
            <p:ph type="dt" sz="half" idx="10"/>
          </p:nvPr>
        </p:nvSpPr>
        <p:spPr/>
        <p:txBody>
          <a:bodyPr/>
          <a:lstStyle/>
          <a:p>
            <a:fld id="{C49F22D1-3B31-4360-B61C-4EDA096BEFFB}" type="datetimeFigureOut">
              <a:rPr lang="en-IN" smtClean="0"/>
              <a:t>06-04-2024</a:t>
            </a:fld>
            <a:endParaRPr lang="en-IN"/>
          </a:p>
        </p:txBody>
      </p:sp>
      <p:sp>
        <p:nvSpPr>
          <p:cNvPr id="3" name="Footer Placeholder 2">
            <a:extLst>
              <a:ext uri="{FF2B5EF4-FFF2-40B4-BE49-F238E27FC236}">
                <a16:creationId xmlns:a16="http://schemas.microsoft.com/office/drawing/2014/main" id="{A32819F6-97A7-94C1-2C48-182296C5B5E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D5A3A66-B271-DEBF-8587-D6A02318C5A2}"/>
              </a:ext>
            </a:extLst>
          </p:cNvPr>
          <p:cNvSpPr>
            <a:spLocks noGrp="1"/>
          </p:cNvSpPr>
          <p:nvPr>
            <p:ph type="sldNum" sz="quarter" idx="12"/>
          </p:nvPr>
        </p:nvSpPr>
        <p:spPr/>
        <p:txBody>
          <a:bodyPr/>
          <a:lstStyle/>
          <a:p>
            <a:fld id="{0064A0C0-D345-4483-828B-D2AE835C7887}" type="slidenum">
              <a:rPr lang="en-IN" smtClean="0"/>
              <a:t>‹#›</a:t>
            </a:fld>
            <a:endParaRPr lang="en-IN"/>
          </a:p>
        </p:txBody>
      </p:sp>
    </p:spTree>
    <p:extLst>
      <p:ext uri="{BB962C8B-B14F-4D97-AF65-F5344CB8AC3E}">
        <p14:creationId xmlns:p14="http://schemas.microsoft.com/office/powerpoint/2010/main" val="2001432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A39CE-8207-4F00-3608-2EEA103DBD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506AE74-7B7C-8583-02E1-6706A3FFD8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68009CC-7F77-2035-EAC2-87B36AABEC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7D81CC-37FD-07EF-45C2-E45C05EA25BC}"/>
              </a:ext>
            </a:extLst>
          </p:cNvPr>
          <p:cNvSpPr>
            <a:spLocks noGrp="1"/>
          </p:cNvSpPr>
          <p:nvPr>
            <p:ph type="dt" sz="half" idx="10"/>
          </p:nvPr>
        </p:nvSpPr>
        <p:spPr/>
        <p:txBody>
          <a:bodyPr/>
          <a:lstStyle/>
          <a:p>
            <a:fld id="{C49F22D1-3B31-4360-B61C-4EDA096BEFFB}" type="datetimeFigureOut">
              <a:rPr lang="en-IN" smtClean="0"/>
              <a:t>06-04-2024</a:t>
            </a:fld>
            <a:endParaRPr lang="en-IN"/>
          </a:p>
        </p:txBody>
      </p:sp>
      <p:sp>
        <p:nvSpPr>
          <p:cNvPr id="6" name="Footer Placeholder 5">
            <a:extLst>
              <a:ext uri="{FF2B5EF4-FFF2-40B4-BE49-F238E27FC236}">
                <a16:creationId xmlns:a16="http://schemas.microsoft.com/office/drawing/2014/main" id="{A7E78272-A54F-BD6C-3EDF-74DC5992F2A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1C5416A-C5B7-0070-D47B-E48B420817D0}"/>
              </a:ext>
            </a:extLst>
          </p:cNvPr>
          <p:cNvSpPr>
            <a:spLocks noGrp="1"/>
          </p:cNvSpPr>
          <p:nvPr>
            <p:ph type="sldNum" sz="quarter" idx="12"/>
          </p:nvPr>
        </p:nvSpPr>
        <p:spPr/>
        <p:txBody>
          <a:bodyPr/>
          <a:lstStyle/>
          <a:p>
            <a:fld id="{0064A0C0-D345-4483-828B-D2AE835C7887}" type="slidenum">
              <a:rPr lang="en-IN" smtClean="0"/>
              <a:t>‹#›</a:t>
            </a:fld>
            <a:endParaRPr lang="en-IN"/>
          </a:p>
        </p:txBody>
      </p:sp>
    </p:spTree>
    <p:extLst>
      <p:ext uri="{BB962C8B-B14F-4D97-AF65-F5344CB8AC3E}">
        <p14:creationId xmlns:p14="http://schemas.microsoft.com/office/powerpoint/2010/main" val="1062598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183BF-E1F9-3645-E538-983081570F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5FA18E5-CB4A-177E-939E-BF470A52E7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C578B97-9AA9-E09A-4365-D5472CB82F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660A58-0CDB-43DD-B2BA-20A1B2504352}"/>
              </a:ext>
            </a:extLst>
          </p:cNvPr>
          <p:cNvSpPr>
            <a:spLocks noGrp="1"/>
          </p:cNvSpPr>
          <p:nvPr>
            <p:ph type="dt" sz="half" idx="10"/>
          </p:nvPr>
        </p:nvSpPr>
        <p:spPr/>
        <p:txBody>
          <a:bodyPr/>
          <a:lstStyle/>
          <a:p>
            <a:fld id="{C49F22D1-3B31-4360-B61C-4EDA096BEFFB}" type="datetimeFigureOut">
              <a:rPr lang="en-IN" smtClean="0"/>
              <a:t>06-04-2024</a:t>
            </a:fld>
            <a:endParaRPr lang="en-IN"/>
          </a:p>
        </p:txBody>
      </p:sp>
      <p:sp>
        <p:nvSpPr>
          <p:cNvPr id="6" name="Footer Placeholder 5">
            <a:extLst>
              <a:ext uri="{FF2B5EF4-FFF2-40B4-BE49-F238E27FC236}">
                <a16:creationId xmlns:a16="http://schemas.microsoft.com/office/drawing/2014/main" id="{0C3F39CA-FC16-7C58-D7AD-1043D83EF1F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991199B-1ECF-B56F-1F70-160CCC6B449F}"/>
              </a:ext>
            </a:extLst>
          </p:cNvPr>
          <p:cNvSpPr>
            <a:spLocks noGrp="1"/>
          </p:cNvSpPr>
          <p:nvPr>
            <p:ph type="sldNum" sz="quarter" idx="12"/>
          </p:nvPr>
        </p:nvSpPr>
        <p:spPr/>
        <p:txBody>
          <a:bodyPr/>
          <a:lstStyle/>
          <a:p>
            <a:fld id="{0064A0C0-D345-4483-828B-D2AE835C7887}" type="slidenum">
              <a:rPr lang="en-IN" smtClean="0"/>
              <a:t>‹#›</a:t>
            </a:fld>
            <a:endParaRPr lang="en-IN"/>
          </a:p>
        </p:txBody>
      </p:sp>
    </p:spTree>
    <p:extLst>
      <p:ext uri="{BB962C8B-B14F-4D97-AF65-F5344CB8AC3E}">
        <p14:creationId xmlns:p14="http://schemas.microsoft.com/office/powerpoint/2010/main" val="1406708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715E7D-4284-8C61-B663-5A82C50CCE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09DB5D2-E30C-9C0B-10C1-E7E161D58E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B2F317-6A04-D8BC-DD8A-55952237AE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49F22D1-3B31-4360-B61C-4EDA096BEFFB}" type="datetimeFigureOut">
              <a:rPr lang="en-IN" smtClean="0"/>
              <a:t>06-04-2024</a:t>
            </a:fld>
            <a:endParaRPr lang="en-IN"/>
          </a:p>
        </p:txBody>
      </p:sp>
      <p:sp>
        <p:nvSpPr>
          <p:cNvPr id="5" name="Footer Placeholder 4">
            <a:extLst>
              <a:ext uri="{FF2B5EF4-FFF2-40B4-BE49-F238E27FC236}">
                <a16:creationId xmlns:a16="http://schemas.microsoft.com/office/drawing/2014/main" id="{0137B9B2-CE6B-3671-6C71-B212FF56FB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2491C654-5529-272F-6462-5B31C4D502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064A0C0-D345-4483-828B-D2AE835C7887}" type="slidenum">
              <a:rPr lang="en-IN" smtClean="0"/>
              <a:t>‹#›</a:t>
            </a:fld>
            <a:endParaRPr lang="en-IN"/>
          </a:p>
        </p:txBody>
      </p:sp>
    </p:spTree>
    <p:extLst>
      <p:ext uri="{BB962C8B-B14F-4D97-AF65-F5344CB8AC3E}">
        <p14:creationId xmlns:p14="http://schemas.microsoft.com/office/powerpoint/2010/main" val="39238371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chart" Target="../charts/char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8.xml"/><Relationship Id="rId13" Type="http://schemas.openxmlformats.org/officeDocument/2006/relationships/diagramColors" Target="../diagrams/colors9.xml"/><Relationship Id="rId18" Type="http://schemas.openxmlformats.org/officeDocument/2006/relationships/diagramColors" Target="../diagrams/colors10.xml"/><Relationship Id="rId26" Type="http://schemas.openxmlformats.org/officeDocument/2006/relationships/diagramLayout" Target="../diagrams/layout12.xml"/><Relationship Id="rId3" Type="http://schemas.openxmlformats.org/officeDocument/2006/relationships/image" Target="../media/image5.png"/><Relationship Id="rId21" Type="http://schemas.openxmlformats.org/officeDocument/2006/relationships/diagramLayout" Target="../diagrams/layout11.xml"/><Relationship Id="rId7" Type="http://schemas.openxmlformats.org/officeDocument/2006/relationships/diagramQuickStyle" Target="../diagrams/quickStyle8.xml"/><Relationship Id="rId12" Type="http://schemas.openxmlformats.org/officeDocument/2006/relationships/diagramQuickStyle" Target="../diagrams/quickStyle9.xml"/><Relationship Id="rId17" Type="http://schemas.openxmlformats.org/officeDocument/2006/relationships/diagramQuickStyle" Target="../diagrams/quickStyle10.xml"/><Relationship Id="rId25" Type="http://schemas.openxmlformats.org/officeDocument/2006/relationships/diagramData" Target="../diagrams/data12.xml"/><Relationship Id="rId2" Type="http://schemas.openxmlformats.org/officeDocument/2006/relationships/image" Target="../media/image1.jpg"/><Relationship Id="rId16" Type="http://schemas.openxmlformats.org/officeDocument/2006/relationships/diagramLayout" Target="../diagrams/layout10.xml"/><Relationship Id="rId20" Type="http://schemas.openxmlformats.org/officeDocument/2006/relationships/diagramData" Target="../diagrams/data11.xml"/><Relationship Id="rId29" Type="http://schemas.microsoft.com/office/2007/relationships/diagramDrawing" Target="../diagrams/drawing12.xml"/><Relationship Id="rId1" Type="http://schemas.openxmlformats.org/officeDocument/2006/relationships/slideLayout" Target="../slideLayouts/slideLayout7.xml"/><Relationship Id="rId6" Type="http://schemas.openxmlformats.org/officeDocument/2006/relationships/diagramLayout" Target="../diagrams/layout8.xml"/><Relationship Id="rId11" Type="http://schemas.openxmlformats.org/officeDocument/2006/relationships/diagramLayout" Target="../diagrams/layout9.xml"/><Relationship Id="rId24" Type="http://schemas.microsoft.com/office/2007/relationships/diagramDrawing" Target="../diagrams/drawing11.xml"/><Relationship Id="rId5" Type="http://schemas.openxmlformats.org/officeDocument/2006/relationships/diagramData" Target="../diagrams/data8.xml"/><Relationship Id="rId15" Type="http://schemas.openxmlformats.org/officeDocument/2006/relationships/diagramData" Target="../diagrams/data10.xml"/><Relationship Id="rId23" Type="http://schemas.openxmlformats.org/officeDocument/2006/relationships/diagramColors" Target="../diagrams/colors11.xml"/><Relationship Id="rId28" Type="http://schemas.openxmlformats.org/officeDocument/2006/relationships/diagramColors" Target="../diagrams/colors12.xml"/><Relationship Id="rId10" Type="http://schemas.openxmlformats.org/officeDocument/2006/relationships/diagramData" Target="../diagrams/data9.xml"/><Relationship Id="rId19" Type="http://schemas.microsoft.com/office/2007/relationships/diagramDrawing" Target="../diagrams/drawing10.xml"/><Relationship Id="rId4" Type="http://schemas.openxmlformats.org/officeDocument/2006/relationships/image" Target="../media/image7.png"/><Relationship Id="rId9" Type="http://schemas.microsoft.com/office/2007/relationships/diagramDrawing" Target="../diagrams/drawing8.xml"/><Relationship Id="rId14" Type="http://schemas.microsoft.com/office/2007/relationships/diagramDrawing" Target="../diagrams/drawing9.xml"/><Relationship Id="rId22" Type="http://schemas.openxmlformats.org/officeDocument/2006/relationships/diagramQuickStyle" Target="../diagrams/quickStyle11.xml"/><Relationship Id="rId27" Type="http://schemas.openxmlformats.org/officeDocument/2006/relationships/diagramQuickStyle" Target="../diagrams/quickStyle1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chart" Target="../charts/chart2.xml"/><Relationship Id="rId2" Type="http://schemas.openxmlformats.org/officeDocument/2006/relationships/image" Target="../media/image1.jp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43.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13.xml"/><Relationship Id="rId13" Type="http://schemas.openxmlformats.org/officeDocument/2006/relationships/diagramColors" Target="../diagrams/colors14.xml"/><Relationship Id="rId18" Type="http://schemas.openxmlformats.org/officeDocument/2006/relationships/diagramColors" Target="../diagrams/colors15.xml"/><Relationship Id="rId26" Type="http://schemas.openxmlformats.org/officeDocument/2006/relationships/diagramLayout" Target="../diagrams/layout17.xml"/><Relationship Id="rId3" Type="http://schemas.openxmlformats.org/officeDocument/2006/relationships/image" Target="../media/image5.png"/><Relationship Id="rId21" Type="http://schemas.openxmlformats.org/officeDocument/2006/relationships/diagramLayout" Target="../diagrams/layout16.xml"/><Relationship Id="rId7" Type="http://schemas.openxmlformats.org/officeDocument/2006/relationships/diagramQuickStyle" Target="../diagrams/quickStyle13.xml"/><Relationship Id="rId12" Type="http://schemas.openxmlformats.org/officeDocument/2006/relationships/diagramQuickStyle" Target="../diagrams/quickStyle14.xml"/><Relationship Id="rId17" Type="http://schemas.openxmlformats.org/officeDocument/2006/relationships/diagramQuickStyle" Target="../diagrams/quickStyle15.xml"/><Relationship Id="rId25" Type="http://schemas.openxmlformats.org/officeDocument/2006/relationships/diagramData" Target="../diagrams/data17.xml"/><Relationship Id="rId2" Type="http://schemas.openxmlformats.org/officeDocument/2006/relationships/image" Target="../media/image1.jpg"/><Relationship Id="rId16" Type="http://schemas.openxmlformats.org/officeDocument/2006/relationships/diagramLayout" Target="../diagrams/layout15.xml"/><Relationship Id="rId20" Type="http://schemas.openxmlformats.org/officeDocument/2006/relationships/diagramData" Target="../diagrams/data16.xml"/><Relationship Id="rId29" Type="http://schemas.microsoft.com/office/2007/relationships/diagramDrawing" Target="../diagrams/drawing17.xml"/><Relationship Id="rId1" Type="http://schemas.openxmlformats.org/officeDocument/2006/relationships/slideLayout" Target="../slideLayouts/slideLayout7.xml"/><Relationship Id="rId6" Type="http://schemas.openxmlformats.org/officeDocument/2006/relationships/diagramLayout" Target="../diagrams/layout13.xml"/><Relationship Id="rId11" Type="http://schemas.openxmlformats.org/officeDocument/2006/relationships/diagramLayout" Target="../diagrams/layout14.xml"/><Relationship Id="rId24" Type="http://schemas.microsoft.com/office/2007/relationships/diagramDrawing" Target="../diagrams/drawing16.xml"/><Relationship Id="rId5" Type="http://schemas.openxmlformats.org/officeDocument/2006/relationships/diagramData" Target="../diagrams/data13.xml"/><Relationship Id="rId15" Type="http://schemas.openxmlformats.org/officeDocument/2006/relationships/diagramData" Target="../diagrams/data15.xml"/><Relationship Id="rId23" Type="http://schemas.openxmlformats.org/officeDocument/2006/relationships/diagramColors" Target="../diagrams/colors16.xml"/><Relationship Id="rId28" Type="http://schemas.openxmlformats.org/officeDocument/2006/relationships/diagramColors" Target="../diagrams/colors17.xml"/><Relationship Id="rId10" Type="http://schemas.openxmlformats.org/officeDocument/2006/relationships/diagramData" Target="../diagrams/data14.xml"/><Relationship Id="rId19" Type="http://schemas.microsoft.com/office/2007/relationships/diagramDrawing" Target="../diagrams/drawing15.xml"/><Relationship Id="rId4" Type="http://schemas.openxmlformats.org/officeDocument/2006/relationships/image" Target="../media/image7.png"/><Relationship Id="rId9" Type="http://schemas.microsoft.com/office/2007/relationships/diagramDrawing" Target="../diagrams/drawing13.xml"/><Relationship Id="rId14" Type="http://schemas.microsoft.com/office/2007/relationships/diagramDrawing" Target="../diagrams/drawing14.xml"/><Relationship Id="rId22" Type="http://schemas.openxmlformats.org/officeDocument/2006/relationships/diagramQuickStyle" Target="../diagrams/quickStyle16.xml"/><Relationship Id="rId27" Type="http://schemas.openxmlformats.org/officeDocument/2006/relationships/diagramQuickStyle" Target="../diagrams/quickStyle17.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chart" Target="../charts/chart3.xml"/><Relationship Id="rId5" Type="http://schemas.openxmlformats.org/officeDocument/2006/relationships/image" Target="../media/image44.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chart" Target="../charts/chart4.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18.xml"/><Relationship Id="rId13" Type="http://schemas.openxmlformats.org/officeDocument/2006/relationships/diagramColors" Target="../diagrams/colors19.xml"/><Relationship Id="rId18" Type="http://schemas.openxmlformats.org/officeDocument/2006/relationships/diagramColors" Target="../diagrams/colors20.xml"/><Relationship Id="rId26" Type="http://schemas.openxmlformats.org/officeDocument/2006/relationships/diagramLayout" Target="../diagrams/layout22.xml"/><Relationship Id="rId3" Type="http://schemas.openxmlformats.org/officeDocument/2006/relationships/image" Target="../media/image5.png"/><Relationship Id="rId21" Type="http://schemas.openxmlformats.org/officeDocument/2006/relationships/diagramLayout" Target="../diagrams/layout21.xml"/><Relationship Id="rId7" Type="http://schemas.openxmlformats.org/officeDocument/2006/relationships/diagramQuickStyle" Target="../diagrams/quickStyle18.xml"/><Relationship Id="rId12" Type="http://schemas.openxmlformats.org/officeDocument/2006/relationships/diagramQuickStyle" Target="../diagrams/quickStyle19.xml"/><Relationship Id="rId17" Type="http://schemas.openxmlformats.org/officeDocument/2006/relationships/diagramQuickStyle" Target="../diagrams/quickStyle20.xml"/><Relationship Id="rId25" Type="http://schemas.openxmlformats.org/officeDocument/2006/relationships/diagramData" Target="../diagrams/data22.xml"/><Relationship Id="rId2" Type="http://schemas.openxmlformats.org/officeDocument/2006/relationships/image" Target="../media/image1.jpg"/><Relationship Id="rId16" Type="http://schemas.openxmlformats.org/officeDocument/2006/relationships/diagramLayout" Target="../diagrams/layout20.xml"/><Relationship Id="rId20" Type="http://schemas.openxmlformats.org/officeDocument/2006/relationships/diagramData" Target="../diagrams/data21.xml"/><Relationship Id="rId29" Type="http://schemas.microsoft.com/office/2007/relationships/diagramDrawing" Target="../diagrams/drawing22.xml"/><Relationship Id="rId1" Type="http://schemas.openxmlformats.org/officeDocument/2006/relationships/slideLayout" Target="../slideLayouts/slideLayout7.xml"/><Relationship Id="rId6" Type="http://schemas.openxmlformats.org/officeDocument/2006/relationships/diagramLayout" Target="../diagrams/layout18.xml"/><Relationship Id="rId11" Type="http://schemas.openxmlformats.org/officeDocument/2006/relationships/diagramLayout" Target="../diagrams/layout19.xml"/><Relationship Id="rId24" Type="http://schemas.microsoft.com/office/2007/relationships/diagramDrawing" Target="../diagrams/drawing21.xml"/><Relationship Id="rId5" Type="http://schemas.openxmlformats.org/officeDocument/2006/relationships/diagramData" Target="../diagrams/data18.xml"/><Relationship Id="rId15" Type="http://schemas.openxmlformats.org/officeDocument/2006/relationships/diagramData" Target="../diagrams/data20.xml"/><Relationship Id="rId23" Type="http://schemas.openxmlformats.org/officeDocument/2006/relationships/diagramColors" Target="../diagrams/colors21.xml"/><Relationship Id="rId28" Type="http://schemas.openxmlformats.org/officeDocument/2006/relationships/diagramColors" Target="../diagrams/colors22.xml"/><Relationship Id="rId10" Type="http://schemas.openxmlformats.org/officeDocument/2006/relationships/diagramData" Target="../diagrams/data19.xml"/><Relationship Id="rId19" Type="http://schemas.microsoft.com/office/2007/relationships/diagramDrawing" Target="../diagrams/drawing20.xml"/><Relationship Id="rId4" Type="http://schemas.openxmlformats.org/officeDocument/2006/relationships/image" Target="../media/image7.png"/><Relationship Id="rId9" Type="http://schemas.microsoft.com/office/2007/relationships/diagramDrawing" Target="../diagrams/drawing18.xml"/><Relationship Id="rId14" Type="http://schemas.microsoft.com/office/2007/relationships/diagramDrawing" Target="../diagrams/drawing19.xml"/><Relationship Id="rId22" Type="http://schemas.openxmlformats.org/officeDocument/2006/relationships/diagramQuickStyle" Target="../diagrams/quickStyle21.xml"/><Relationship Id="rId27" Type="http://schemas.openxmlformats.org/officeDocument/2006/relationships/diagramQuickStyle" Target="../diagrams/quickStyle2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chart" Target="../charts/chart5.xml"/><Relationship Id="rId5" Type="http://schemas.openxmlformats.org/officeDocument/2006/relationships/image" Target="../media/image45.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23.xml"/><Relationship Id="rId13" Type="http://schemas.openxmlformats.org/officeDocument/2006/relationships/diagramColors" Target="../diagrams/colors24.xml"/><Relationship Id="rId18" Type="http://schemas.openxmlformats.org/officeDocument/2006/relationships/diagramColors" Target="../diagrams/colors25.xml"/><Relationship Id="rId26" Type="http://schemas.openxmlformats.org/officeDocument/2006/relationships/diagramLayout" Target="../diagrams/layout27.xml"/><Relationship Id="rId3" Type="http://schemas.openxmlformats.org/officeDocument/2006/relationships/image" Target="../media/image5.png"/><Relationship Id="rId21" Type="http://schemas.openxmlformats.org/officeDocument/2006/relationships/diagramLayout" Target="../diagrams/layout26.xml"/><Relationship Id="rId7" Type="http://schemas.openxmlformats.org/officeDocument/2006/relationships/diagramQuickStyle" Target="../diagrams/quickStyle23.xml"/><Relationship Id="rId12" Type="http://schemas.openxmlformats.org/officeDocument/2006/relationships/diagramQuickStyle" Target="../diagrams/quickStyle24.xml"/><Relationship Id="rId17" Type="http://schemas.openxmlformats.org/officeDocument/2006/relationships/diagramQuickStyle" Target="../diagrams/quickStyle25.xml"/><Relationship Id="rId25" Type="http://schemas.openxmlformats.org/officeDocument/2006/relationships/diagramData" Target="../diagrams/data27.xml"/><Relationship Id="rId2" Type="http://schemas.openxmlformats.org/officeDocument/2006/relationships/image" Target="../media/image1.jpg"/><Relationship Id="rId16" Type="http://schemas.openxmlformats.org/officeDocument/2006/relationships/diagramLayout" Target="../diagrams/layout25.xml"/><Relationship Id="rId20" Type="http://schemas.openxmlformats.org/officeDocument/2006/relationships/diagramData" Target="../diagrams/data26.xml"/><Relationship Id="rId29" Type="http://schemas.microsoft.com/office/2007/relationships/diagramDrawing" Target="../diagrams/drawing27.xml"/><Relationship Id="rId1" Type="http://schemas.openxmlformats.org/officeDocument/2006/relationships/slideLayout" Target="../slideLayouts/slideLayout7.xml"/><Relationship Id="rId6" Type="http://schemas.openxmlformats.org/officeDocument/2006/relationships/diagramLayout" Target="../diagrams/layout23.xml"/><Relationship Id="rId11" Type="http://schemas.openxmlformats.org/officeDocument/2006/relationships/diagramLayout" Target="../diagrams/layout24.xml"/><Relationship Id="rId24" Type="http://schemas.microsoft.com/office/2007/relationships/diagramDrawing" Target="../diagrams/drawing26.xml"/><Relationship Id="rId5" Type="http://schemas.openxmlformats.org/officeDocument/2006/relationships/diagramData" Target="../diagrams/data23.xml"/><Relationship Id="rId15" Type="http://schemas.openxmlformats.org/officeDocument/2006/relationships/diagramData" Target="../diagrams/data25.xml"/><Relationship Id="rId23" Type="http://schemas.openxmlformats.org/officeDocument/2006/relationships/diagramColors" Target="../diagrams/colors26.xml"/><Relationship Id="rId28" Type="http://schemas.openxmlformats.org/officeDocument/2006/relationships/diagramColors" Target="../diagrams/colors27.xml"/><Relationship Id="rId10" Type="http://schemas.openxmlformats.org/officeDocument/2006/relationships/diagramData" Target="../diagrams/data24.xml"/><Relationship Id="rId19" Type="http://schemas.microsoft.com/office/2007/relationships/diagramDrawing" Target="../diagrams/drawing25.xml"/><Relationship Id="rId4" Type="http://schemas.openxmlformats.org/officeDocument/2006/relationships/image" Target="../media/image7.png"/><Relationship Id="rId9" Type="http://schemas.microsoft.com/office/2007/relationships/diagramDrawing" Target="../diagrams/drawing23.xml"/><Relationship Id="rId14" Type="http://schemas.microsoft.com/office/2007/relationships/diagramDrawing" Target="../diagrams/drawing24.xml"/><Relationship Id="rId22" Type="http://schemas.openxmlformats.org/officeDocument/2006/relationships/diagramQuickStyle" Target="../diagrams/quickStyle26.xml"/><Relationship Id="rId27" Type="http://schemas.openxmlformats.org/officeDocument/2006/relationships/diagramQuickStyle" Target="../diagrams/quickStyle27.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diagramQuickStyle" Target="../diagrams/quickStyle1.xml"/><Relationship Id="rId18" Type="http://schemas.openxmlformats.org/officeDocument/2006/relationships/diagramQuickStyle" Target="../diagrams/quickStyle2.xml"/><Relationship Id="rId26" Type="http://schemas.openxmlformats.org/officeDocument/2006/relationships/diagramData" Target="../diagrams/data4.xml"/><Relationship Id="rId39" Type="http://schemas.openxmlformats.org/officeDocument/2006/relationships/diagramColors" Target="../diagrams/colors6.xml"/><Relationship Id="rId3" Type="http://schemas.openxmlformats.org/officeDocument/2006/relationships/image" Target="../media/image5.png"/><Relationship Id="rId21" Type="http://schemas.openxmlformats.org/officeDocument/2006/relationships/diagramData" Target="../diagrams/data3.xml"/><Relationship Id="rId34" Type="http://schemas.openxmlformats.org/officeDocument/2006/relationships/diagramColors" Target="../diagrams/colors5.xml"/><Relationship Id="rId42" Type="http://schemas.openxmlformats.org/officeDocument/2006/relationships/diagramLayout" Target="../diagrams/layout7.xml"/><Relationship Id="rId47" Type="http://schemas.openxmlformats.org/officeDocument/2006/relationships/image" Target="../media/image15.png"/><Relationship Id="rId7" Type="http://schemas.openxmlformats.org/officeDocument/2006/relationships/image" Target="../media/image10.png"/><Relationship Id="rId12" Type="http://schemas.openxmlformats.org/officeDocument/2006/relationships/diagramLayout" Target="../diagrams/layout1.xml"/><Relationship Id="rId17" Type="http://schemas.openxmlformats.org/officeDocument/2006/relationships/diagramLayout" Target="../diagrams/layout2.xml"/><Relationship Id="rId25" Type="http://schemas.microsoft.com/office/2007/relationships/diagramDrawing" Target="../diagrams/drawing3.xml"/><Relationship Id="rId33" Type="http://schemas.openxmlformats.org/officeDocument/2006/relationships/diagramQuickStyle" Target="../diagrams/quickStyle5.xml"/><Relationship Id="rId38" Type="http://schemas.openxmlformats.org/officeDocument/2006/relationships/diagramQuickStyle" Target="../diagrams/quickStyle6.xml"/><Relationship Id="rId46" Type="http://schemas.openxmlformats.org/officeDocument/2006/relationships/image" Target="../media/image14.png"/><Relationship Id="rId2" Type="http://schemas.openxmlformats.org/officeDocument/2006/relationships/image" Target="../media/image1.jpg"/><Relationship Id="rId16" Type="http://schemas.openxmlformats.org/officeDocument/2006/relationships/diagramData" Target="../diagrams/data2.xml"/><Relationship Id="rId20" Type="http://schemas.microsoft.com/office/2007/relationships/diagramDrawing" Target="../diagrams/drawing2.xml"/><Relationship Id="rId29" Type="http://schemas.openxmlformats.org/officeDocument/2006/relationships/diagramColors" Target="../diagrams/colors4.xml"/><Relationship Id="rId41" Type="http://schemas.openxmlformats.org/officeDocument/2006/relationships/diagramData" Target="../diagrams/data7.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diagramData" Target="../diagrams/data1.xml"/><Relationship Id="rId24" Type="http://schemas.openxmlformats.org/officeDocument/2006/relationships/diagramColors" Target="../diagrams/colors3.xml"/><Relationship Id="rId32" Type="http://schemas.openxmlformats.org/officeDocument/2006/relationships/diagramLayout" Target="../diagrams/layout5.xml"/><Relationship Id="rId37" Type="http://schemas.openxmlformats.org/officeDocument/2006/relationships/diagramLayout" Target="../diagrams/layout6.xml"/><Relationship Id="rId40" Type="http://schemas.microsoft.com/office/2007/relationships/diagramDrawing" Target="../diagrams/drawing6.xml"/><Relationship Id="rId45" Type="http://schemas.microsoft.com/office/2007/relationships/diagramDrawing" Target="../diagrams/drawing7.xml"/><Relationship Id="rId5" Type="http://schemas.openxmlformats.org/officeDocument/2006/relationships/image" Target="../media/image8.png"/><Relationship Id="rId15" Type="http://schemas.microsoft.com/office/2007/relationships/diagramDrawing" Target="../diagrams/drawing1.xml"/><Relationship Id="rId23" Type="http://schemas.openxmlformats.org/officeDocument/2006/relationships/diagramQuickStyle" Target="../diagrams/quickStyle3.xml"/><Relationship Id="rId28" Type="http://schemas.openxmlformats.org/officeDocument/2006/relationships/diagramQuickStyle" Target="../diagrams/quickStyle4.xml"/><Relationship Id="rId36" Type="http://schemas.openxmlformats.org/officeDocument/2006/relationships/diagramData" Target="../diagrams/data6.xml"/><Relationship Id="rId10" Type="http://schemas.openxmlformats.org/officeDocument/2006/relationships/image" Target="../media/image13.png"/><Relationship Id="rId19" Type="http://schemas.openxmlformats.org/officeDocument/2006/relationships/diagramColors" Target="../diagrams/colors2.xml"/><Relationship Id="rId31" Type="http://schemas.openxmlformats.org/officeDocument/2006/relationships/diagramData" Target="../diagrams/data5.xml"/><Relationship Id="rId44" Type="http://schemas.openxmlformats.org/officeDocument/2006/relationships/diagramColors" Target="../diagrams/colors7.xml"/><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diagramColors" Target="../diagrams/colors1.xml"/><Relationship Id="rId22" Type="http://schemas.openxmlformats.org/officeDocument/2006/relationships/diagramLayout" Target="../diagrams/layout3.xml"/><Relationship Id="rId27" Type="http://schemas.openxmlformats.org/officeDocument/2006/relationships/diagramLayout" Target="../diagrams/layout4.xml"/><Relationship Id="rId30" Type="http://schemas.microsoft.com/office/2007/relationships/diagramDrawing" Target="../diagrams/drawing4.xml"/><Relationship Id="rId35" Type="http://schemas.microsoft.com/office/2007/relationships/diagramDrawing" Target="../diagrams/drawing5.xml"/><Relationship Id="rId43" Type="http://schemas.openxmlformats.org/officeDocument/2006/relationships/diagramQuickStyle" Target="../diagrams/quickStyle7.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chart" Target="../charts/chart6.xml"/><Relationship Id="rId2" Type="http://schemas.openxmlformats.org/officeDocument/2006/relationships/image" Target="../media/image1.jp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46.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28.xml"/><Relationship Id="rId13" Type="http://schemas.openxmlformats.org/officeDocument/2006/relationships/diagramColors" Target="../diagrams/colors29.xml"/><Relationship Id="rId3" Type="http://schemas.openxmlformats.org/officeDocument/2006/relationships/image" Target="../media/image5.png"/><Relationship Id="rId7" Type="http://schemas.openxmlformats.org/officeDocument/2006/relationships/diagramQuickStyle" Target="../diagrams/quickStyle28.xml"/><Relationship Id="rId12" Type="http://schemas.openxmlformats.org/officeDocument/2006/relationships/diagramQuickStyle" Target="../diagrams/quickStyle29.xml"/><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diagramLayout" Target="../diagrams/layout28.xml"/><Relationship Id="rId11" Type="http://schemas.openxmlformats.org/officeDocument/2006/relationships/diagramLayout" Target="../diagrams/layout29.xml"/><Relationship Id="rId5" Type="http://schemas.openxmlformats.org/officeDocument/2006/relationships/diagramData" Target="../diagrams/data28.xml"/><Relationship Id="rId15" Type="http://schemas.openxmlformats.org/officeDocument/2006/relationships/image" Target="../media/image47.png"/><Relationship Id="rId10" Type="http://schemas.openxmlformats.org/officeDocument/2006/relationships/diagramData" Target="../diagrams/data29.xml"/><Relationship Id="rId4" Type="http://schemas.openxmlformats.org/officeDocument/2006/relationships/image" Target="../media/image7.png"/><Relationship Id="rId9" Type="http://schemas.microsoft.com/office/2007/relationships/diagramDrawing" Target="../diagrams/drawing28.xml"/><Relationship Id="rId14" Type="http://schemas.microsoft.com/office/2007/relationships/diagramDrawing" Target="../diagrams/drawing29.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chart" Target="../charts/chart7.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30.xml"/><Relationship Id="rId13" Type="http://schemas.openxmlformats.org/officeDocument/2006/relationships/diagramColors" Target="../diagrams/colors31.xml"/><Relationship Id="rId18" Type="http://schemas.openxmlformats.org/officeDocument/2006/relationships/diagramColors" Target="../diagrams/colors32.xml"/><Relationship Id="rId3" Type="http://schemas.openxmlformats.org/officeDocument/2006/relationships/image" Target="../media/image5.png"/><Relationship Id="rId21" Type="http://schemas.openxmlformats.org/officeDocument/2006/relationships/diagramLayout" Target="../diagrams/layout33.xml"/><Relationship Id="rId7" Type="http://schemas.openxmlformats.org/officeDocument/2006/relationships/diagramQuickStyle" Target="../diagrams/quickStyle30.xml"/><Relationship Id="rId12" Type="http://schemas.openxmlformats.org/officeDocument/2006/relationships/diagramQuickStyle" Target="../diagrams/quickStyle31.xml"/><Relationship Id="rId17" Type="http://schemas.openxmlformats.org/officeDocument/2006/relationships/diagramQuickStyle" Target="../diagrams/quickStyle32.xml"/><Relationship Id="rId25" Type="http://schemas.openxmlformats.org/officeDocument/2006/relationships/image" Target="../media/image48.png"/><Relationship Id="rId2" Type="http://schemas.openxmlformats.org/officeDocument/2006/relationships/image" Target="../media/image1.jpg"/><Relationship Id="rId16" Type="http://schemas.openxmlformats.org/officeDocument/2006/relationships/diagramLayout" Target="../diagrams/layout32.xml"/><Relationship Id="rId20" Type="http://schemas.openxmlformats.org/officeDocument/2006/relationships/diagramData" Target="../diagrams/data33.xml"/><Relationship Id="rId1" Type="http://schemas.openxmlformats.org/officeDocument/2006/relationships/slideLayout" Target="../slideLayouts/slideLayout7.xml"/><Relationship Id="rId6" Type="http://schemas.openxmlformats.org/officeDocument/2006/relationships/diagramLayout" Target="../diagrams/layout30.xml"/><Relationship Id="rId11" Type="http://schemas.openxmlformats.org/officeDocument/2006/relationships/diagramLayout" Target="../diagrams/layout31.xml"/><Relationship Id="rId24" Type="http://schemas.microsoft.com/office/2007/relationships/diagramDrawing" Target="../diagrams/drawing33.xml"/><Relationship Id="rId5" Type="http://schemas.openxmlformats.org/officeDocument/2006/relationships/diagramData" Target="../diagrams/data30.xml"/><Relationship Id="rId15" Type="http://schemas.openxmlformats.org/officeDocument/2006/relationships/diagramData" Target="../diagrams/data32.xml"/><Relationship Id="rId23" Type="http://schemas.openxmlformats.org/officeDocument/2006/relationships/diagramColors" Target="../diagrams/colors33.xml"/><Relationship Id="rId10" Type="http://schemas.openxmlformats.org/officeDocument/2006/relationships/diagramData" Target="../diagrams/data31.xml"/><Relationship Id="rId19" Type="http://schemas.microsoft.com/office/2007/relationships/diagramDrawing" Target="../diagrams/drawing32.xml"/><Relationship Id="rId4" Type="http://schemas.openxmlformats.org/officeDocument/2006/relationships/image" Target="../media/image7.png"/><Relationship Id="rId9" Type="http://schemas.microsoft.com/office/2007/relationships/diagramDrawing" Target="../diagrams/drawing30.xml"/><Relationship Id="rId14" Type="http://schemas.microsoft.com/office/2007/relationships/diagramDrawing" Target="../diagrams/drawing31.xml"/><Relationship Id="rId22" Type="http://schemas.openxmlformats.org/officeDocument/2006/relationships/diagramQuickStyle" Target="../diagrams/quickStyle33.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chart" Target="../charts/chart8.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8" Type="http://schemas.openxmlformats.org/officeDocument/2006/relationships/diagramColors" Target="../diagrams/colors34.xml"/><Relationship Id="rId13" Type="http://schemas.openxmlformats.org/officeDocument/2006/relationships/diagramColors" Target="../diagrams/colors35.xml"/><Relationship Id="rId18" Type="http://schemas.openxmlformats.org/officeDocument/2006/relationships/diagramColors" Target="../diagrams/colors36.xml"/><Relationship Id="rId3" Type="http://schemas.openxmlformats.org/officeDocument/2006/relationships/image" Target="../media/image5.png"/><Relationship Id="rId21" Type="http://schemas.openxmlformats.org/officeDocument/2006/relationships/diagramLayout" Target="../diagrams/layout37.xml"/><Relationship Id="rId7" Type="http://schemas.openxmlformats.org/officeDocument/2006/relationships/diagramQuickStyle" Target="../diagrams/quickStyle34.xml"/><Relationship Id="rId12" Type="http://schemas.openxmlformats.org/officeDocument/2006/relationships/diagramQuickStyle" Target="../diagrams/quickStyle35.xml"/><Relationship Id="rId17" Type="http://schemas.openxmlformats.org/officeDocument/2006/relationships/diagramQuickStyle" Target="../diagrams/quickStyle36.xml"/><Relationship Id="rId2" Type="http://schemas.openxmlformats.org/officeDocument/2006/relationships/image" Target="../media/image1.jpg"/><Relationship Id="rId16" Type="http://schemas.openxmlformats.org/officeDocument/2006/relationships/diagramLayout" Target="../diagrams/layout36.xml"/><Relationship Id="rId20" Type="http://schemas.openxmlformats.org/officeDocument/2006/relationships/diagramData" Target="../diagrams/data37.xml"/><Relationship Id="rId1" Type="http://schemas.openxmlformats.org/officeDocument/2006/relationships/slideLayout" Target="../slideLayouts/slideLayout7.xml"/><Relationship Id="rId6" Type="http://schemas.openxmlformats.org/officeDocument/2006/relationships/diagramLayout" Target="../diagrams/layout34.xml"/><Relationship Id="rId11" Type="http://schemas.openxmlformats.org/officeDocument/2006/relationships/diagramLayout" Target="../diagrams/layout35.xml"/><Relationship Id="rId24" Type="http://schemas.microsoft.com/office/2007/relationships/diagramDrawing" Target="../diagrams/drawing37.xml"/><Relationship Id="rId5" Type="http://schemas.openxmlformats.org/officeDocument/2006/relationships/diagramData" Target="../diagrams/data34.xml"/><Relationship Id="rId15" Type="http://schemas.openxmlformats.org/officeDocument/2006/relationships/diagramData" Target="../diagrams/data36.xml"/><Relationship Id="rId23" Type="http://schemas.openxmlformats.org/officeDocument/2006/relationships/diagramColors" Target="../diagrams/colors37.xml"/><Relationship Id="rId10" Type="http://schemas.openxmlformats.org/officeDocument/2006/relationships/diagramData" Target="../diagrams/data35.xml"/><Relationship Id="rId19" Type="http://schemas.microsoft.com/office/2007/relationships/diagramDrawing" Target="../diagrams/drawing36.xml"/><Relationship Id="rId4" Type="http://schemas.openxmlformats.org/officeDocument/2006/relationships/image" Target="../media/image7.png"/><Relationship Id="rId9" Type="http://schemas.microsoft.com/office/2007/relationships/diagramDrawing" Target="../diagrams/drawing34.xml"/><Relationship Id="rId14" Type="http://schemas.microsoft.com/office/2007/relationships/diagramDrawing" Target="../diagrams/drawing35.xml"/><Relationship Id="rId22" Type="http://schemas.openxmlformats.org/officeDocument/2006/relationships/diagramQuickStyle" Target="../diagrams/quickStyle37.xml"/></Relationships>
</file>

<file path=ppt/slides/_rels/slide26.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image" Target="../media/image5.png"/><Relationship Id="rId7" Type="http://schemas.openxmlformats.org/officeDocument/2006/relationships/image" Target="../media/image51.emf"/><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chart" Target="../charts/chart9.xml"/><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8" Type="http://schemas.openxmlformats.org/officeDocument/2006/relationships/diagramColors" Target="../diagrams/colors38.xml"/><Relationship Id="rId3" Type="http://schemas.openxmlformats.org/officeDocument/2006/relationships/image" Target="../media/image5.png"/><Relationship Id="rId7" Type="http://schemas.openxmlformats.org/officeDocument/2006/relationships/diagramQuickStyle" Target="../diagrams/quickStyle38.xml"/><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diagramLayout" Target="../diagrams/layout38.xml"/><Relationship Id="rId5" Type="http://schemas.openxmlformats.org/officeDocument/2006/relationships/diagramData" Target="../diagrams/data38.xml"/><Relationship Id="rId10" Type="http://schemas.openxmlformats.org/officeDocument/2006/relationships/image" Target="../media/image53.png"/><Relationship Id="rId4" Type="http://schemas.openxmlformats.org/officeDocument/2006/relationships/image" Target="../media/image7.png"/><Relationship Id="rId9" Type="http://schemas.microsoft.com/office/2007/relationships/diagramDrawing" Target="../diagrams/drawing38.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56.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5.emf"/><Relationship Id="rId5" Type="http://schemas.openxmlformats.org/officeDocument/2006/relationships/image" Target="../media/image54.emf"/><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58.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1.emf"/><Relationship Id="rId5" Type="http://schemas.openxmlformats.org/officeDocument/2006/relationships/image" Target="../media/image57.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61.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60.emf"/><Relationship Id="rId5" Type="http://schemas.openxmlformats.org/officeDocument/2006/relationships/image" Target="../media/image59.emf"/><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image" Target="../media/image5.png"/><Relationship Id="rId7" Type="http://schemas.openxmlformats.org/officeDocument/2006/relationships/image" Target="../media/image51.emf"/><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chart" Target="../charts/chart10.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6.png"/><Relationship Id="rId3" Type="http://schemas.openxmlformats.org/officeDocument/2006/relationships/image" Target="../media/image5.png"/><Relationship Id="rId7" Type="http://schemas.openxmlformats.org/officeDocument/2006/relationships/image" Target="../media/image28.png"/><Relationship Id="rId12" Type="http://schemas.openxmlformats.org/officeDocument/2006/relationships/image" Target="../media/image35.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33.png"/><Relationship Id="rId5" Type="http://schemas.openxmlformats.org/officeDocument/2006/relationships/image" Target="../media/image29.png"/><Relationship Id="rId15" Type="http://schemas.openxmlformats.org/officeDocument/2006/relationships/image" Target="../media/image16.png"/><Relationship Id="rId10" Type="http://schemas.openxmlformats.org/officeDocument/2006/relationships/image" Target="../media/image32.png"/><Relationship Id="rId4" Type="http://schemas.openxmlformats.org/officeDocument/2006/relationships/image" Target="../media/image7.png"/><Relationship Id="rId9" Type="http://schemas.openxmlformats.org/officeDocument/2006/relationships/image" Target="../media/image31.png"/><Relationship Id="rId1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66.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image" Target="../media/image5.png"/><Relationship Id="rId7" Type="http://schemas.openxmlformats.org/officeDocument/2006/relationships/image" Target="../media/image70.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10" Type="http://schemas.openxmlformats.org/officeDocument/2006/relationships/image" Target="../media/image55.emf"/><Relationship Id="rId4" Type="http://schemas.openxmlformats.org/officeDocument/2006/relationships/image" Target="../media/image7.png"/><Relationship Id="rId9" Type="http://schemas.openxmlformats.org/officeDocument/2006/relationships/image" Target="../media/image54.emf"/></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png"/><Relationship Id="rId4" Type="http://schemas.microsoft.com/office/2007/relationships/hdphoto" Target="../media/hdphoto3.wdp"/></Relationships>
</file>

<file path=ppt/slides/_rels/slide3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5.png"/><Relationship Id="rId7" Type="http://schemas.openxmlformats.org/officeDocument/2006/relationships/hyperlink" Target="https://prod4.codebasics.io/portfolio/Vineet-Patyal" TargetMode="External"/><Relationship Id="rId12" Type="http://schemas.openxmlformats.org/officeDocument/2006/relationships/image" Target="../media/image75.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72.png"/><Relationship Id="rId11" Type="http://schemas.openxmlformats.org/officeDocument/2006/relationships/hyperlink" Target="http://www.youtube.com/@VineetPatyal" TargetMode="External"/><Relationship Id="rId5" Type="http://schemas.openxmlformats.org/officeDocument/2006/relationships/hyperlink" Target="https://github.com/VineetPatyal?tab=repositories" TargetMode="External"/><Relationship Id="rId10" Type="http://schemas.openxmlformats.org/officeDocument/2006/relationships/image" Target="../media/image74.png"/><Relationship Id="rId4" Type="http://schemas.openxmlformats.org/officeDocument/2006/relationships/image" Target="../media/image7.png"/><Relationship Id="rId9" Type="http://schemas.openxmlformats.org/officeDocument/2006/relationships/hyperlink" Target="https://www.linkedin.com/in/vineet-patyal-53387817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21.png"/><Relationship Id="rId14" Type="http://schemas.openxmlformats.org/officeDocument/2006/relationships/image" Target="../media/image26.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4.png"/><Relationship Id="rId18" Type="http://schemas.openxmlformats.org/officeDocument/2006/relationships/image" Target="../media/image30.png"/><Relationship Id="rId3" Type="http://schemas.openxmlformats.org/officeDocument/2006/relationships/image" Target="../media/image5.png"/><Relationship Id="rId21" Type="http://schemas.openxmlformats.org/officeDocument/2006/relationships/image" Target="../media/image33.png"/><Relationship Id="rId7" Type="http://schemas.openxmlformats.org/officeDocument/2006/relationships/image" Target="../media/image17.png"/><Relationship Id="rId12" Type="http://schemas.openxmlformats.org/officeDocument/2006/relationships/image" Target="../media/image23.png"/><Relationship Id="rId17" Type="http://schemas.openxmlformats.org/officeDocument/2006/relationships/image" Target="../media/image29.png"/><Relationship Id="rId2" Type="http://schemas.openxmlformats.org/officeDocument/2006/relationships/image" Target="../media/image1.jpg"/><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22.png"/><Relationship Id="rId24" Type="http://schemas.openxmlformats.org/officeDocument/2006/relationships/image" Target="../media/image36.png"/><Relationship Id="rId5" Type="http://schemas.openxmlformats.org/officeDocument/2006/relationships/image" Target="../media/image19.png"/><Relationship Id="rId15" Type="http://schemas.openxmlformats.org/officeDocument/2006/relationships/image" Target="../media/image26.png"/><Relationship Id="rId23" Type="http://schemas.openxmlformats.org/officeDocument/2006/relationships/image" Target="../media/image35.png"/><Relationship Id="rId10" Type="http://schemas.openxmlformats.org/officeDocument/2006/relationships/image" Target="../media/image21.png"/><Relationship Id="rId19" Type="http://schemas.openxmlformats.org/officeDocument/2006/relationships/image" Target="../media/image31.png"/><Relationship Id="rId4" Type="http://schemas.openxmlformats.org/officeDocument/2006/relationships/image" Target="../media/image7.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5.png"/><Relationship Id="rId7" Type="http://schemas.openxmlformats.org/officeDocument/2006/relationships/image" Target="../media/image39.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081830B2-73FD-149E-82FC-C41935C2894C}"/>
            </a:ext>
          </a:extLst>
        </p:cNvPr>
        <p:cNvGrpSpPr/>
        <p:nvPr/>
      </p:nvGrpSpPr>
      <p:grpSpPr>
        <a:xfrm>
          <a:off x="0" y="0"/>
          <a:ext cx="0" cy="0"/>
          <a:chOff x="0" y="0"/>
          <a:chExt cx="0" cy="0"/>
        </a:xfrm>
      </p:grpSpPr>
      <p:pic>
        <p:nvPicPr>
          <p:cNvPr id="3" name="Picture 2" descr="A black background with a circle&#10;&#10;Description automatically generated">
            <a:extLst>
              <a:ext uri="{FF2B5EF4-FFF2-40B4-BE49-F238E27FC236}">
                <a16:creationId xmlns:a16="http://schemas.microsoft.com/office/drawing/2014/main" id="{39B7E008-34FE-4E85-450B-CC98FAB6CC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010" name="Group 2009">
            <a:extLst>
              <a:ext uri="{FF2B5EF4-FFF2-40B4-BE49-F238E27FC236}">
                <a16:creationId xmlns:a16="http://schemas.microsoft.com/office/drawing/2014/main" id="{A5BBAD4C-A094-B2C4-768A-55360528E075}"/>
              </a:ext>
            </a:extLst>
          </p:cNvPr>
          <p:cNvGrpSpPr/>
          <p:nvPr/>
        </p:nvGrpSpPr>
        <p:grpSpPr>
          <a:xfrm>
            <a:off x="-4796" y="1932417"/>
            <a:ext cx="12191923" cy="3527893"/>
            <a:chOff x="-13" y="1665555"/>
            <a:chExt cx="12191923" cy="3527893"/>
          </a:xfrm>
          <a:gradFill>
            <a:gsLst>
              <a:gs pos="56000">
                <a:schemeClr val="bg1">
                  <a:alpha val="0"/>
                </a:schemeClr>
              </a:gs>
              <a:gs pos="0">
                <a:srgbClr val="00A8B5">
                  <a:alpha val="25000"/>
                </a:srgbClr>
              </a:gs>
              <a:gs pos="35778">
                <a:srgbClr val="C1ACD0">
                  <a:alpha val="0"/>
                </a:srgbClr>
              </a:gs>
              <a:gs pos="17000">
                <a:srgbClr val="774898">
                  <a:alpha val="25000"/>
                </a:srgbClr>
              </a:gs>
              <a:gs pos="85000">
                <a:srgbClr val="E62A76"/>
              </a:gs>
              <a:gs pos="100000">
                <a:srgbClr val="FBB901"/>
              </a:gs>
            </a:gsLst>
            <a:lin ang="0" scaled="1"/>
          </a:gradFill>
        </p:grpSpPr>
        <p:sp>
          <p:nvSpPr>
            <p:cNvPr id="2011" name="Freeform: Shape 2010">
              <a:extLst>
                <a:ext uri="{FF2B5EF4-FFF2-40B4-BE49-F238E27FC236}">
                  <a16:creationId xmlns:a16="http://schemas.microsoft.com/office/drawing/2014/main" id="{B638C324-7146-FBD3-B55E-5DA90D3CD49F}"/>
                </a:ext>
              </a:extLst>
            </p:cNvPr>
            <p:cNvSpPr/>
            <p:nvPr/>
          </p:nvSpPr>
          <p:spPr>
            <a:xfrm>
              <a:off x="-13" y="1665555"/>
              <a:ext cx="12191923" cy="2941639"/>
            </a:xfrm>
            <a:custGeom>
              <a:avLst/>
              <a:gdLst>
                <a:gd name="connsiteX0" fmla="*/ 12190654 w 12191923"/>
                <a:gd name="connsiteY0" fmla="*/ 2933791 h 2941639"/>
                <a:gd name="connsiteX1" fmla="*/ 11614128 w 12191923"/>
                <a:gd name="connsiteY1" fmla="*/ 2041317 h 2941639"/>
                <a:gd name="connsiteX2" fmla="*/ 10838835 w 12191923"/>
                <a:gd name="connsiteY2" fmla="*/ 937509 h 2941639"/>
                <a:gd name="connsiteX3" fmla="*/ 9821219 w 12191923"/>
                <a:gd name="connsiteY3" fmla="*/ 116385 h 2941639"/>
                <a:gd name="connsiteX4" fmla="*/ 9188865 w 12191923"/>
                <a:gd name="connsiteY4" fmla="*/ 9715 h 2941639"/>
                <a:gd name="connsiteX5" fmla="*/ 8441255 w 12191923"/>
                <a:gd name="connsiteY5" fmla="*/ 342699 h 2941639"/>
                <a:gd name="connsiteX6" fmla="*/ 7530689 w 12191923"/>
                <a:gd name="connsiteY6" fmla="*/ 1633762 h 2941639"/>
                <a:gd name="connsiteX7" fmla="*/ 6860576 w 12191923"/>
                <a:gd name="connsiteY7" fmla="*/ 2240761 h 2941639"/>
                <a:gd name="connsiteX8" fmla="*/ 6023415 w 12191923"/>
                <a:gd name="connsiteY8" fmla="*/ 2680632 h 2941639"/>
                <a:gd name="connsiteX9" fmla="*/ 4079494 w 12191923"/>
                <a:gd name="connsiteY9" fmla="*/ 2584852 h 2941639"/>
                <a:gd name="connsiteX10" fmla="*/ 3213702 w 12191923"/>
                <a:gd name="connsiteY10" fmla="*/ 2143328 h 2941639"/>
                <a:gd name="connsiteX11" fmla="*/ 2672524 w 12191923"/>
                <a:gd name="connsiteY11" fmla="*/ 1588797 h 2941639"/>
                <a:gd name="connsiteX12" fmla="*/ 2171003 w 12191923"/>
                <a:gd name="connsiteY12" fmla="*/ 1045290 h 2941639"/>
                <a:gd name="connsiteX13" fmla="*/ 1431330 w 12191923"/>
                <a:gd name="connsiteY13" fmla="*/ 698247 h 2941639"/>
                <a:gd name="connsiteX14" fmla="*/ 723023 w 12191923"/>
                <a:gd name="connsiteY14" fmla="*/ 743375 h 2941639"/>
                <a:gd name="connsiteX15" fmla="*/ 208175 w 12191923"/>
                <a:gd name="connsiteY15" fmla="*/ 1036459 h 2941639"/>
                <a:gd name="connsiteX16" fmla="*/ 1715 w 12191923"/>
                <a:gd name="connsiteY16" fmla="*/ 1189421 h 2941639"/>
                <a:gd name="connsiteX17" fmla="*/ 5805 w 12191923"/>
                <a:gd name="connsiteY17" fmla="*/ 1196437 h 2941639"/>
                <a:gd name="connsiteX18" fmla="*/ 463012 w 12191923"/>
                <a:gd name="connsiteY18" fmla="*/ 875073 h 2941639"/>
                <a:gd name="connsiteX19" fmla="*/ 1113108 w 12191923"/>
                <a:gd name="connsiteY19" fmla="*/ 677607 h 2941639"/>
                <a:gd name="connsiteX20" fmla="*/ 1960020 w 12191923"/>
                <a:gd name="connsiteY20" fmla="*/ 906982 h 2941639"/>
                <a:gd name="connsiteX21" fmla="*/ 2522461 w 12191923"/>
                <a:gd name="connsiteY21" fmla="*/ 1417957 h 2941639"/>
                <a:gd name="connsiteX22" fmla="*/ 3013147 w 12191923"/>
                <a:gd name="connsiteY22" fmla="*/ 1983649 h 2941639"/>
                <a:gd name="connsiteX23" fmla="*/ 3716361 w 12191923"/>
                <a:gd name="connsiteY23" fmla="*/ 2438255 h 2941639"/>
                <a:gd name="connsiteX24" fmla="*/ 5553098 w 12191923"/>
                <a:gd name="connsiteY24" fmla="*/ 2799681 h 2941639"/>
                <a:gd name="connsiteX25" fmla="*/ 7160134 w 12191923"/>
                <a:gd name="connsiteY25" fmla="*/ 2022980 h 2941639"/>
                <a:gd name="connsiteX26" fmla="*/ 7462835 w 12191923"/>
                <a:gd name="connsiteY26" fmla="*/ 1734500 h 2941639"/>
                <a:gd name="connsiteX27" fmla="*/ 7675254 w 12191923"/>
                <a:gd name="connsiteY27" fmla="*/ 1432124 h 2941639"/>
                <a:gd name="connsiteX28" fmla="*/ 8101445 w 12191923"/>
                <a:gd name="connsiteY28" fmla="*/ 724251 h 2941639"/>
                <a:gd name="connsiteX29" fmla="*/ 8708201 w 12191923"/>
                <a:gd name="connsiteY29" fmla="*/ 183128 h 2941639"/>
                <a:gd name="connsiteX30" fmla="*/ 9535231 w 12191923"/>
                <a:gd name="connsiteY30" fmla="*/ 29543 h 2941639"/>
                <a:gd name="connsiteX31" fmla="*/ 10630507 w 12191923"/>
                <a:gd name="connsiteY31" fmla="*/ 719050 h 2941639"/>
                <a:gd name="connsiteX32" fmla="*/ 11462087 w 12191923"/>
                <a:gd name="connsiteY32" fmla="*/ 1814245 h 2941639"/>
                <a:gd name="connsiteX33" fmla="*/ 12073069 w 12191923"/>
                <a:gd name="connsiteY33" fmla="*/ 2787844 h 2941639"/>
                <a:gd name="connsiteX34" fmla="*/ 12185128 w 12191923"/>
                <a:gd name="connsiteY34" fmla="*/ 2939533 h 2941639"/>
                <a:gd name="connsiteX35" fmla="*/ 12190871 w 12191923"/>
                <a:gd name="connsiteY35" fmla="*/ 2933791 h 294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191923" h="2941639">
                  <a:moveTo>
                    <a:pt x="12190654" y="2933791"/>
                  </a:moveTo>
                  <a:cubicBezTo>
                    <a:pt x="11969406" y="2658746"/>
                    <a:pt x="11799459" y="2340578"/>
                    <a:pt x="11614128" y="2041317"/>
                  </a:cubicBezTo>
                  <a:cubicBezTo>
                    <a:pt x="11377439" y="1659061"/>
                    <a:pt x="11130159" y="1280895"/>
                    <a:pt x="10838835" y="937509"/>
                  </a:cubicBezTo>
                  <a:cubicBezTo>
                    <a:pt x="10557046" y="605446"/>
                    <a:pt x="10225416" y="291938"/>
                    <a:pt x="9821219" y="116385"/>
                  </a:cubicBezTo>
                  <a:cubicBezTo>
                    <a:pt x="9620203" y="29028"/>
                    <a:pt x="9408408" y="-24469"/>
                    <a:pt x="9188865" y="9715"/>
                  </a:cubicBezTo>
                  <a:cubicBezTo>
                    <a:pt x="8919699" y="51456"/>
                    <a:pt x="8656004" y="177033"/>
                    <a:pt x="8441255" y="342699"/>
                  </a:cubicBezTo>
                  <a:cubicBezTo>
                    <a:pt x="8015606" y="670970"/>
                    <a:pt x="7839917" y="1211715"/>
                    <a:pt x="7530689" y="1633762"/>
                  </a:cubicBezTo>
                  <a:cubicBezTo>
                    <a:pt x="7351235" y="1878685"/>
                    <a:pt x="7107287" y="2067348"/>
                    <a:pt x="6860576" y="2240761"/>
                  </a:cubicBezTo>
                  <a:cubicBezTo>
                    <a:pt x="6602108" y="2422436"/>
                    <a:pt x="6323082" y="2578215"/>
                    <a:pt x="6023415" y="2680632"/>
                  </a:cubicBezTo>
                  <a:cubicBezTo>
                    <a:pt x="5384155" y="2899010"/>
                    <a:pt x="4702204" y="2819536"/>
                    <a:pt x="4079494" y="2584852"/>
                  </a:cubicBezTo>
                  <a:cubicBezTo>
                    <a:pt x="3781263" y="2472466"/>
                    <a:pt x="3470923" y="2334132"/>
                    <a:pt x="3213702" y="2143328"/>
                  </a:cubicBezTo>
                  <a:cubicBezTo>
                    <a:pt x="3004588" y="1988308"/>
                    <a:pt x="2835698" y="1789677"/>
                    <a:pt x="2672524" y="1588797"/>
                  </a:cubicBezTo>
                  <a:cubicBezTo>
                    <a:pt x="2517043" y="1397398"/>
                    <a:pt x="2362510" y="1202532"/>
                    <a:pt x="2171003" y="1045290"/>
                  </a:cubicBezTo>
                  <a:cubicBezTo>
                    <a:pt x="1957880" y="870387"/>
                    <a:pt x="1701390" y="752910"/>
                    <a:pt x="1431330" y="698247"/>
                  </a:cubicBezTo>
                  <a:cubicBezTo>
                    <a:pt x="1194776" y="650303"/>
                    <a:pt x="950882" y="662032"/>
                    <a:pt x="723023" y="743375"/>
                  </a:cubicBezTo>
                  <a:cubicBezTo>
                    <a:pt x="535363" y="810362"/>
                    <a:pt x="367611" y="918792"/>
                    <a:pt x="208175" y="1036459"/>
                  </a:cubicBezTo>
                  <a:cubicBezTo>
                    <a:pt x="139265" y="1087275"/>
                    <a:pt x="71546" y="1139771"/>
                    <a:pt x="1715" y="1189421"/>
                  </a:cubicBezTo>
                  <a:cubicBezTo>
                    <a:pt x="-2537" y="1192428"/>
                    <a:pt x="1526" y="1199471"/>
                    <a:pt x="5805" y="1196437"/>
                  </a:cubicBezTo>
                  <a:cubicBezTo>
                    <a:pt x="157874" y="1088521"/>
                    <a:pt x="301599" y="969418"/>
                    <a:pt x="463012" y="875073"/>
                  </a:cubicBezTo>
                  <a:cubicBezTo>
                    <a:pt x="661752" y="758923"/>
                    <a:pt x="881620" y="684270"/>
                    <a:pt x="1113108" y="677607"/>
                  </a:cubicBezTo>
                  <a:cubicBezTo>
                    <a:pt x="1405651" y="669210"/>
                    <a:pt x="1709029" y="758869"/>
                    <a:pt x="1960020" y="906982"/>
                  </a:cubicBezTo>
                  <a:cubicBezTo>
                    <a:pt x="2181079" y="1037299"/>
                    <a:pt x="2359260" y="1222468"/>
                    <a:pt x="2522461" y="1417957"/>
                  </a:cubicBezTo>
                  <a:cubicBezTo>
                    <a:pt x="2682466" y="1609573"/>
                    <a:pt x="2832448" y="1810452"/>
                    <a:pt x="3013147" y="1983649"/>
                  </a:cubicBezTo>
                  <a:cubicBezTo>
                    <a:pt x="3218226" y="2180221"/>
                    <a:pt x="3461388" y="2316444"/>
                    <a:pt x="3716361" y="2438255"/>
                  </a:cubicBezTo>
                  <a:cubicBezTo>
                    <a:pt x="4283651" y="2709291"/>
                    <a:pt x="4921205" y="2882026"/>
                    <a:pt x="5553098" y="2799681"/>
                  </a:cubicBezTo>
                  <a:cubicBezTo>
                    <a:pt x="6157308" y="2720965"/>
                    <a:pt x="6695559" y="2402689"/>
                    <a:pt x="7160134" y="2022980"/>
                  </a:cubicBezTo>
                  <a:cubicBezTo>
                    <a:pt x="7268836" y="1934160"/>
                    <a:pt x="7373257" y="1843093"/>
                    <a:pt x="7462835" y="1734500"/>
                  </a:cubicBezTo>
                  <a:cubicBezTo>
                    <a:pt x="7541388" y="1639369"/>
                    <a:pt x="7610406" y="1536762"/>
                    <a:pt x="7675254" y="1432124"/>
                  </a:cubicBezTo>
                  <a:cubicBezTo>
                    <a:pt x="7820225" y="1197954"/>
                    <a:pt x="7943797" y="950511"/>
                    <a:pt x="8101445" y="724251"/>
                  </a:cubicBezTo>
                  <a:cubicBezTo>
                    <a:pt x="8261423" y="494659"/>
                    <a:pt x="8459242" y="312686"/>
                    <a:pt x="8708201" y="183128"/>
                  </a:cubicBezTo>
                  <a:cubicBezTo>
                    <a:pt x="8959788" y="52215"/>
                    <a:pt x="9252277" y="-36279"/>
                    <a:pt x="9535231" y="29543"/>
                  </a:cubicBezTo>
                  <a:cubicBezTo>
                    <a:pt x="9964755" y="129360"/>
                    <a:pt x="10328889" y="407817"/>
                    <a:pt x="10630507" y="719050"/>
                  </a:cubicBezTo>
                  <a:cubicBezTo>
                    <a:pt x="10950137" y="1048947"/>
                    <a:pt x="11215159" y="1428250"/>
                    <a:pt x="11462087" y="1814245"/>
                  </a:cubicBezTo>
                  <a:cubicBezTo>
                    <a:pt x="11668357" y="2136800"/>
                    <a:pt x="11855639" y="2472466"/>
                    <a:pt x="12073069" y="2787844"/>
                  </a:cubicBezTo>
                  <a:cubicBezTo>
                    <a:pt x="12108769" y="2839608"/>
                    <a:pt x="12145690" y="2890532"/>
                    <a:pt x="12185128" y="2939533"/>
                  </a:cubicBezTo>
                  <a:cubicBezTo>
                    <a:pt x="12188406" y="2943596"/>
                    <a:pt x="12194122" y="2937827"/>
                    <a:pt x="12190871" y="2933791"/>
                  </a:cubicBezTo>
                  <a:close/>
                </a:path>
              </a:pathLst>
            </a:custGeom>
            <a:grpFill/>
            <a:ln w="2709" cap="flat">
              <a:noFill/>
              <a:prstDash val="solid"/>
              <a:miter/>
            </a:ln>
          </p:spPr>
          <p:txBody>
            <a:bodyPr rtlCol="0" anchor="ctr"/>
            <a:lstStyle/>
            <a:p>
              <a:endParaRPr lang="en-IN"/>
            </a:p>
          </p:txBody>
        </p:sp>
        <p:sp>
          <p:nvSpPr>
            <p:cNvPr id="2012" name="Freeform: Shape 2011">
              <a:extLst>
                <a:ext uri="{FF2B5EF4-FFF2-40B4-BE49-F238E27FC236}">
                  <a16:creationId xmlns:a16="http://schemas.microsoft.com/office/drawing/2014/main" id="{1E60B9B9-AE2F-25C4-17BB-3DB94004CADF}"/>
                </a:ext>
              </a:extLst>
            </p:cNvPr>
            <p:cNvSpPr/>
            <p:nvPr/>
          </p:nvSpPr>
          <p:spPr>
            <a:xfrm>
              <a:off x="353" y="1854302"/>
              <a:ext cx="12191383" cy="2588822"/>
            </a:xfrm>
            <a:custGeom>
              <a:avLst/>
              <a:gdLst>
                <a:gd name="connsiteX0" fmla="*/ 12189827 w 12191383"/>
                <a:gd name="connsiteY0" fmla="*/ 2572010 h 2588822"/>
                <a:gd name="connsiteX1" fmla="*/ 11873285 w 12191383"/>
                <a:gd name="connsiteY1" fmla="*/ 2193384 h 2588822"/>
                <a:gd name="connsiteX2" fmla="*/ 11499074 w 12191383"/>
                <a:gd name="connsiteY2" fmla="*/ 1677289 h 2588822"/>
                <a:gd name="connsiteX3" fmla="*/ 10570548 w 12191383"/>
                <a:gd name="connsiteY3" fmla="*/ 598862 h 2588822"/>
                <a:gd name="connsiteX4" fmla="*/ 9968938 w 12191383"/>
                <a:gd name="connsiteY4" fmla="*/ 181121 h 2588822"/>
                <a:gd name="connsiteX5" fmla="*/ 9222900 w 12191383"/>
                <a:gd name="connsiteY5" fmla="*/ 2995 h 2588822"/>
                <a:gd name="connsiteX6" fmla="*/ 8518630 w 12191383"/>
                <a:gd name="connsiteY6" fmla="*/ 247323 h 2588822"/>
                <a:gd name="connsiteX7" fmla="*/ 7980920 w 12191383"/>
                <a:gd name="connsiteY7" fmla="*/ 721188 h 2588822"/>
                <a:gd name="connsiteX8" fmla="*/ 7564371 w 12191383"/>
                <a:gd name="connsiteY8" fmla="*/ 1311339 h 2588822"/>
                <a:gd name="connsiteX9" fmla="*/ 7325135 w 12191383"/>
                <a:gd name="connsiteY9" fmla="*/ 1596379 h 2588822"/>
                <a:gd name="connsiteX10" fmla="*/ 7007781 w 12191383"/>
                <a:gd name="connsiteY10" fmla="*/ 1843280 h 2588822"/>
                <a:gd name="connsiteX11" fmla="*/ 5330345 w 12191383"/>
                <a:gd name="connsiteY11" fmla="*/ 2547117 h 2588822"/>
                <a:gd name="connsiteX12" fmla="*/ 3569831 w 12191383"/>
                <a:gd name="connsiteY12" fmla="*/ 2296234 h 2588822"/>
                <a:gd name="connsiteX13" fmla="*/ 2900125 w 12191383"/>
                <a:gd name="connsiteY13" fmla="*/ 1873184 h 2588822"/>
                <a:gd name="connsiteX14" fmla="*/ 2456136 w 12191383"/>
                <a:gd name="connsiteY14" fmla="*/ 1361397 h 2588822"/>
                <a:gd name="connsiteX15" fmla="*/ 1988961 w 12191383"/>
                <a:gd name="connsiteY15" fmla="*/ 897472 h 2588822"/>
                <a:gd name="connsiteX16" fmla="*/ 1272285 w 12191383"/>
                <a:gd name="connsiteY16" fmla="*/ 610509 h 2588822"/>
                <a:gd name="connsiteX17" fmla="*/ 659868 w 12191383"/>
                <a:gd name="connsiteY17" fmla="*/ 674246 h 2588822"/>
                <a:gd name="connsiteX18" fmla="*/ 192856 w 12191383"/>
                <a:gd name="connsiteY18" fmla="*/ 930519 h 2588822"/>
                <a:gd name="connsiteX19" fmla="*/ 2242 w 12191383"/>
                <a:gd name="connsiteY19" fmla="*/ 1059536 h 2588822"/>
                <a:gd name="connsiteX20" fmla="*/ 7362 w 12191383"/>
                <a:gd name="connsiteY20" fmla="*/ 1068312 h 2588822"/>
                <a:gd name="connsiteX21" fmla="*/ 425942 w 12191383"/>
                <a:gd name="connsiteY21" fmla="*/ 794730 h 2588822"/>
                <a:gd name="connsiteX22" fmla="*/ 1006667 w 12191383"/>
                <a:gd name="connsiteY22" fmla="*/ 609941 h 2588822"/>
                <a:gd name="connsiteX23" fmla="*/ 1783504 w 12191383"/>
                <a:gd name="connsiteY23" fmla="*/ 784328 h 2588822"/>
                <a:gd name="connsiteX24" fmla="*/ 2327282 w 12191383"/>
                <a:gd name="connsiteY24" fmla="*/ 1225012 h 2588822"/>
                <a:gd name="connsiteX25" fmla="*/ 3281704 w 12191383"/>
                <a:gd name="connsiteY25" fmla="*/ 2167299 h 2588822"/>
                <a:gd name="connsiteX26" fmla="*/ 4882916 w 12191383"/>
                <a:gd name="connsiteY26" fmla="*/ 2588073 h 2588822"/>
                <a:gd name="connsiteX27" fmla="*/ 6549680 w 12191383"/>
                <a:gd name="connsiteY27" fmla="*/ 2131787 h 2588822"/>
                <a:gd name="connsiteX28" fmla="*/ 7251024 w 12191383"/>
                <a:gd name="connsiteY28" fmla="*/ 1678454 h 2588822"/>
                <a:gd name="connsiteX29" fmla="*/ 7686047 w 12191383"/>
                <a:gd name="connsiteY29" fmla="*/ 1155669 h 2588822"/>
                <a:gd name="connsiteX30" fmla="*/ 8141466 w 12191383"/>
                <a:gd name="connsiteY30" fmla="*/ 551188 h 2588822"/>
                <a:gd name="connsiteX31" fmla="*/ 8792211 w 12191383"/>
                <a:gd name="connsiteY31" fmla="*/ 124861 h 2588822"/>
                <a:gd name="connsiteX32" fmla="*/ 9186846 w 12191383"/>
                <a:gd name="connsiteY32" fmla="*/ 17081 h 2588822"/>
                <a:gd name="connsiteX33" fmla="*/ 9572651 w 12191383"/>
                <a:gd name="connsiteY33" fmla="*/ 45820 h 2588822"/>
                <a:gd name="connsiteX34" fmla="*/ 10322374 w 12191383"/>
                <a:gd name="connsiteY34" fmla="*/ 410036 h 2588822"/>
                <a:gd name="connsiteX35" fmla="*/ 11323764 w 12191383"/>
                <a:gd name="connsiteY35" fmla="*/ 1458315 h 2588822"/>
                <a:gd name="connsiteX36" fmla="*/ 12038869 w 12191383"/>
                <a:gd name="connsiteY36" fmla="*/ 2422217 h 2588822"/>
                <a:gd name="connsiteX37" fmla="*/ 12182568 w 12191383"/>
                <a:gd name="connsiteY37" fmla="*/ 2579324 h 2588822"/>
                <a:gd name="connsiteX38" fmla="*/ 12189773 w 12191383"/>
                <a:gd name="connsiteY38" fmla="*/ 2572145 h 25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2191383" h="2588822">
                  <a:moveTo>
                    <a:pt x="12189827" y="2572010"/>
                  </a:moveTo>
                  <a:cubicBezTo>
                    <a:pt x="12071726" y="2457431"/>
                    <a:pt x="11971314" y="2325028"/>
                    <a:pt x="11873285" y="2193384"/>
                  </a:cubicBezTo>
                  <a:cubicBezTo>
                    <a:pt x="11746354" y="2022950"/>
                    <a:pt x="11624325" y="1848941"/>
                    <a:pt x="11499074" y="1677289"/>
                  </a:cubicBezTo>
                  <a:cubicBezTo>
                    <a:pt x="11219614" y="1294301"/>
                    <a:pt x="10925446" y="915648"/>
                    <a:pt x="10570548" y="598862"/>
                  </a:cubicBezTo>
                  <a:cubicBezTo>
                    <a:pt x="10388006" y="435959"/>
                    <a:pt x="10188617" y="290066"/>
                    <a:pt x="9968938" y="181121"/>
                  </a:cubicBezTo>
                  <a:cubicBezTo>
                    <a:pt x="9742163" y="68736"/>
                    <a:pt x="9479064" y="-20246"/>
                    <a:pt x="9222900" y="2995"/>
                  </a:cubicBezTo>
                  <a:cubicBezTo>
                    <a:pt x="8974915" y="25478"/>
                    <a:pt x="8732619" y="123615"/>
                    <a:pt x="8518630" y="247323"/>
                  </a:cubicBezTo>
                  <a:cubicBezTo>
                    <a:pt x="8307105" y="369568"/>
                    <a:pt x="8131742" y="529518"/>
                    <a:pt x="7980920" y="721188"/>
                  </a:cubicBezTo>
                  <a:cubicBezTo>
                    <a:pt x="7831939" y="910582"/>
                    <a:pt x="7706389" y="1116852"/>
                    <a:pt x="7564371" y="1311339"/>
                  </a:cubicBezTo>
                  <a:cubicBezTo>
                    <a:pt x="7491235" y="1411562"/>
                    <a:pt x="7413359" y="1508887"/>
                    <a:pt x="7325135" y="1596379"/>
                  </a:cubicBezTo>
                  <a:cubicBezTo>
                    <a:pt x="7229381" y="1691347"/>
                    <a:pt x="7119272" y="1768059"/>
                    <a:pt x="7007781" y="1843280"/>
                  </a:cubicBezTo>
                  <a:cubicBezTo>
                    <a:pt x="6506097" y="2181872"/>
                    <a:pt x="5933985" y="2459381"/>
                    <a:pt x="5330345" y="2547117"/>
                  </a:cubicBezTo>
                  <a:cubicBezTo>
                    <a:pt x="4734722" y="2633796"/>
                    <a:pt x="4120327" y="2534494"/>
                    <a:pt x="3569831" y="2296234"/>
                  </a:cubicBezTo>
                  <a:cubicBezTo>
                    <a:pt x="3323580" y="2189646"/>
                    <a:pt x="3094720" y="2059789"/>
                    <a:pt x="2900125" y="1873184"/>
                  </a:cubicBezTo>
                  <a:cubicBezTo>
                    <a:pt x="2736707" y="1716457"/>
                    <a:pt x="2599455" y="1536001"/>
                    <a:pt x="2456136" y="1361397"/>
                  </a:cubicBezTo>
                  <a:cubicBezTo>
                    <a:pt x="2316583" y="1191370"/>
                    <a:pt x="2168523" y="1026408"/>
                    <a:pt x="1988961" y="897472"/>
                  </a:cubicBezTo>
                  <a:cubicBezTo>
                    <a:pt x="1779712" y="747246"/>
                    <a:pt x="1527285" y="646671"/>
                    <a:pt x="1272285" y="610509"/>
                  </a:cubicBezTo>
                  <a:cubicBezTo>
                    <a:pt x="1066015" y="580849"/>
                    <a:pt x="855607" y="602735"/>
                    <a:pt x="659868" y="674246"/>
                  </a:cubicBezTo>
                  <a:cubicBezTo>
                    <a:pt x="491927" y="735734"/>
                    <a:pt x="339832" y="830079"/>
                    <a:pt x="192856" y="930519"/>
                  </a:cubicBezTo>
                  <a:cubicBezTo>
                    <a:pt x="129499" y="973859"/>
                    <a:pt x="66819" y="1018092"/>
                    <a:pt x="2242" y="1059536"/>
                  </a:cubicBezTo>
                  <a:cubicBezTo>
                    <a:pt x="-3175" y="1063057"/>
                    <a:pt x="1836" y="1071860"/>
                    <a:pt x="7362" y="1068312"/>
                  </a:cubicBezTo>
                  <a:cubicBezTo>
                    <a:pt x="147701" y="978220"/>
                    <a:pt x="280429" y="876886"/>
                    <a:pt x="425942" y="794730"/>
                  </a:cubicBezTo>
                  <a:cubicBezTo>
                    <a:pt x="605043" y="693722"/>
                    <a:pt x="800370" y="623647"/>
                    <a:pt x="1006667" y="609941"/>
                  </a:cubicBezTo>
                  <a:cubicBezTo>
                    <a:pt x="1273884" y="592198"/>
                    <a:pt x="1545976" y="664467"/>
                    <a:pt x="1783504" y="784328"/>
                  </a:cubicBezTo>
                  <a:cubicBezTo>
                    <a:pt x="1994785" y="890917"/>
                    <a:pt x="2171340" y="1048972"/>
                    <a:pt x="2327282" y="1225012"/>
                  </a:cubicBezTo>
                  <a:cubicBezTo>
                    <a:pt x="2626976" y="1563279"/>
                    <a:pt x="2874067" y="1945968"/>
                    <a:pt x="3281704" y="2167299"/>
                  </a:cubicBezTo>
                  <a:cubicBezTo>
                    <a:pt x="3770928" y="2432944"/>
                    <a:pt x="4325242" y="2585500"/>
                    <a:pt x="4882916" y="2588073"/>
                  </a:cubicBezTo>
                  <a:cubicBezTo>
                    <a:pt x="5471550" y="2590781"/>
                    <a:pt x="6034127" y="2406831"/>
                    <a:pt x="6549680" y="2131787"/>
                  </a:cubicBezTo>
                  <a:cubicBezTo>
                    <a:pt x="6791868" y="2002580"/>
                    <a:pt x="7041477" y="1857067"/>
                    <a:pt x="7251024" y="1678454"/>
                  </a:cubicBezTo>
                  <a:cubicBezTo>
                    <a:pt x="7424383" y="1530584"/>
                    <a:pt x="7558222" y="1342571"/>
                    <a:pt x="7686047" y="1155669"/>
                  </a:cubicBezTo>
                  <a:cubicBezTo>
                    <a:pt x="7828336" y="947557"/>
                    <a:pt x="7965506" y="733107"/>
                    <a:pt x="8141466" y="551188"/>
                  </a:cubicBezTo>
                  <a:cubicBezTo>
                    <a:pt x="8323330" y="363012"/>
                    <a:pt x="8550240" y="222646"/>
                    <a:pt x="8792211" y="124861"/>
                  </a:cubicBezTo>
                  <a:cubicBezTo>
                    <a:pt x="8918601" y="73747"/>
                    <a:pt x="9051247" y="33766"/>
                    <a:pt x="9186846" y="17081"/>
                  </a:cubicBezTo>
                  <a:cubicBezTo>
                    <a:pt x="9317949" y="828"/>
                    <a:pt x="9444609" y="14859"/>
                    <a:pt x="9572651" y="45820"/>
                  </a:cubicBezTo>
                  <a:cubicBezTo>
                    <a:pt x="9845177" y="111696"/>
                    <a:pt x="10097278" y="244912"/>
                    <a:pt x="10322374" y="410036"/>
                  </a:cubicBezTo>
                  <a:cubicBezTo>
                    <a:pt x="10713568" y="696999"/>
                    <a:pt x="11032061" y="1073919"/>
                    <a:pt x="11323764" y="1458315"/>
                  </a:cubicBezTo>
                  <a:cubicBezTo>
                    <a:pt x="11565329" y="1776672"/>
                    <a:pt x="11782922" y="2115047"/>
                    <a:pt x="12038869" y="2422217"/>
                  </a:cubicBezTo>
                  <a:cubicBezTo>
                    <a:pt x="12084323" y="2476771"/>
                    <a:pt x="12131589" y="2529835"/>
                    <a:pt x="12182568" y="2579324"/>
                  </a:cubicBezTo>
                  <a:cubicBezTo>
                    <a:pt x="12187281" y="2583874"/>
                    <a:pt x="12194459" y="2576615"/>
                    <a:pt x="12189773" y="2572145"/>
                  </a:cubicBezTo>
                  <a:close/>
                </a:path>
              </a:pathLst>
            </a:custGeom>
            <a:grpFill/>
            <a:ln w="2709" cap="flat">
              <a:noFill/>
              <a:prstDash val="solid"/>
              <a:miter/>
            </a:ln>
          </p:spPr>
          <p:txBody>
            <a:bodyPr rtlCol="0" anchor="ctr"/>
            <a:lstStyle/>
            <a:p>
              <a:endParaRPr lang="en-IN"/>
            </a:p>
          </p:txBody>
        </p:sp>
        <p:sp>
          <p:nvSpPr>
            <p:cNvPr id="2013" name="Freeform: Shape 2012">
              <a:extLst>
                <a:ext uri="{FF2B5EF4-FFF2-40B4-BE49-F238E27FC236}">
                  <a16:creationId xmlns:a16="http://schemas.microsoft.com/office/drawing/2014/main" id="{D344C32F-24F8-9C1E-463E-4A94F58068E4}"/>
                </a:ext>
              </a:extLst>
            </p:cNvPr>
            <p:cNvSpPr/>
            <p:nvPr/>
          </p:nvSpPr>
          <p:spPr>
            <a:xfrm>
              <a:off x="511" y="2044589"/>
              <a:ext cx="12190715" cy="2372962"/>
            </a:xfrm>
            <a:custGeom>
              <a:avLst/>
              <a:gdLst>
                <a:gd name="connsiteX0" fmla="*/ 12187963 w 12190715"/>
                <a:gd name="connsiteY0" fmla="*/ 2207713 h 2372962"/>
                <a:gd name="connsiteX1" fmla="*/ 11836451 w 12190715"/>
                <a:gd name="connsiteY1" fmla="*/ 1869420 h 2372962"/>
                <a:gd name="connsiteX2" fmla="*/ 11435207 w 12190715"/>
                <a:gd name="connsiteY2" fmla="*/ 1404710 h 2372962"/>
                <a:gd name="connsiteX3" fmla="*/ 10457165 w 12190715"/>
                <a:gd name="connsiteY3" fmla="*/ 450559 h 2372962"/>
                <a:gd name="connsiteX4" fmla="*/ 9091477 w 12190715"/>
                <a:gd name="connsiteY4" fmla="*/ 15808 h 2372962"/>
                <a:gd name="connsiteX5" fmla="*/ 7838472 w 12190715"/>
                <a:gd name="connsiteY5" fmla="*/ 742615 h 2372962"/>
                <a:gd name="connsiteX6" fmla="*/ 7388254 w 12190715"/>
                <a:gd name="connsiteY6" fmla="*/ 1274284 h 2372962"/>
                <a:gd name="connsiteX7" fmla="*/ 7121010 w 12190715"/>
                <a:gd name="connsiteY7" fmla="*/ 1508807 h 2372962"/>
                <a:gd name="connsiteX8" fmla="*/ 6785995 w 12190715"/>
                <a:gd name="connsiteY8" fmla="*/ 1699691 h 2372962"/>
                <a:gd name="connsiteX9" fmla="*/ 5975190 w 12190715"/>
                <a:gd name="connsiteY9" fmla="*/ 2058137 h 2372962"/>
                <a:gd name="connsiteX10" fmla="*/ 5130716 w 12190715"/>
                <a:gd name="connsiteY10" fmla="*/ 2303927 h 2372962"/>
                <a:gd name="connsiteX11" fmla="*/ 3456232 w 12190715"/>
                <a:gd name="connsiteY11" fmla="*/ 2176617 h 2372962"/>
                <a:gd name="connsiteX12" fmla="*/ 2807952 w 12190715"/>
                <a:gd name="connsiteY12" fmla="*/ 1793359 h 2372962"/>
                <a:gd name="connsiteX13" fmla="*/ 2383981 w 12190715"/>
                <a:gd name="connsiteY13" fmla="*/ 1310988 h 2372962"/>
                <a:gd name="connsiteX14" fmla="*/ 1938747 w 12190715"/>
                <a:gd name="connsiteY14" fmla="*/ 848255 h 2372962"/>
                <a:gd name="connsiteX15" fmla="*/ 1275920 w 12190715"/>
                <a:gd name="connsiteY15" fmla="*/ 548751 h 2372962"/>
                <a:gd name="connsiteX16" fmla="*/ 671331 w 12190715"/>
                <a:gd name="connsiteY16" fmla="*/ 577193 h 2372962"/>
                <a:gd name="connsiteX17" fmla="*/ 194188 w 12190715"/>
                <a:gd name="connsiteY17" fmla="*/ 811200 h 2372962"/>
                <a:gd name="connsiteX18" fmla="*/ 2870 w 12190715"/>
                <a:gd name="connsiteY18" fmla="*/ 928109 h 2372962"/>
                <a:gd name="connsiteX19" fmla="*/ 9046 w 12190715"/>
                <a:gd name="connsiteY19" fmla="*/ 938646 h 2372962"/>
                <a:gd name="connsiteX20" fmla="*/ 427735 w 12190715"/>
                <a:gd name="connsiteY20" fmla="*/ 690688 h 2372962"/>
                <a:gd name="connsiteX21" fmla="*/ 1009354 w 12190715"/>
                <a:gd name="connsiteY21" fmla="*/ 535695 h 2372962"/>
                <a:gd name="connsiteX22" fmla="*/ 1761406 w 12190715"/>
                <a:gd name="connsiteY22" fmla="*/ 743888 h 2372962"/>
                <a:gd name="connsiteX23" fmla="*/ 2260706 w 12190715"/>
                <a:gd name="connsiteY23" fmla="*/ 1180833 h 2372962"/>
                <a:gd name="connsiteX24" fmla="*/ 2670348 w 12190715"/>
                <a:gd name="connsiteY24" fmla="*/ 1672468 h 2372962"/>
                <a:gd name="connsiteX25" fmla="*/ 3191101 w 12190715"/>
                <a:gd name="connsiteY25" fmla="*/ 2073604 h 2372962"/>
                <a:gd name="connsiteX26" fmla="*/ 4724812 w 12190715"/>
                <a:gd name="connsiteY26" fmla="*/ 2365416 h 2372962"/>
                <a:gd name="connsiteX27" fmla="*/ 6345609 w 12190715"/>
                <a:gd name="connsiteY27" fmla="*/ 1921915 h 2372962"/>
                <a:gd name="connsiteX28" fmla="*/ 7077264 w 12190715"/>
                <a:gd name="connsiteY28" fmla="*/ 1551740 h 2372962"/>
                <a:gd name="connsiteX29" fmla="*/ 7552511 w 12190715"/>
                <a:gd name="connsiteY29" fmla="*/ 1105395 h 2372962"/>
                <a:gd name="connsiteX30" fmla="*/ 8013591 w 12190715"/>
                <a:gd name="connsiteY30" fmla="*/ 577193 h 2372962"/>
                <a:gd name="connsiteX31" fmla="*/ 8647434 w 12190715"/>
                <a:gd name="connsiteY31" fmla="*/ 167280 h 2372962"/>
                <a:gd name="connsiteX32" fmla="*/ 9397617 w 12190715"/>
                <a:gd name="connsiteY32" fmla="*/ 17514 h 2372962"/>
                <a:gd name="connsiteX33" fmla="*/ 10191818 w 12190715"/>
                <a:gd name="connsiteY33" fmla="*/ 291801 h 2372962"/>
                <a:gd name="connsiteX34" fmla="*/ 11246516 w 12190715"/>
                <a:gd name="connsiteY34" fmla="*/ 1207840 h 2372962"/>
                <a:gd name="connsiteX35" fmla="*/ 12030748 w 12190715"/>
                <a:gd name="connsiteY35" fmla="*/ 2089613 h 2372962"/>
                <a:gd name="connsiteX36" fmla="*/ 12181869 w 12190715"/>
                <a:gd name="connsiteY36" fmla="*/ 2218169 h 2372962"/>
                <a:gd name="connsiteX37" fmla="*/ 12188017 w 12190715"/>
                <a:gd name="connsiteY37" fmla="*/ 2207632 h 237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0715" h="2372962">
                  <a:moveTo>
                    <a:pt x="12187963" y="2207713"/>
                  </a:moveTo>
                  <a:cubicBezTo>
                    <a:pt x="12057132" y="2110930"/>
                    <a:pt x="11944855" y="1990012"/>
                    <a:pt x="11836451" y="1869420"/>
                  </a:cubicBezTo>
                  <a:cubicBezTo>
                    <a:pt x="11699632" y="1717216"/>
                    <a:pt x="11568801" y="1559703"/>
                    <a:pt x="11435207" y="1404710"/>
                  </a:cubicBezTo>
                  <a:cubicBezTo>
                    <a:pt x="11137870" y="1059834"/>
                    <a:pt x="10826771" y="719780"/>
                    <a:pt x="10457165" y="450559"/>
                  </a:cubicBezTo>
                  <a:cubicBezTo>
                    <a:pt x="10076263" y="173104"/>
                    <a:pt x="9574119" y="-66808"/>
                    <a:pt x="9091477" y="15808"/>
                  </a:cubicBezTo>
                  <a:cubicBezTo>
                    <a:pt x="8605829" y="98885"/>
                    <a:pt x="8161434" y="377721"/>
                    <a:pt x="7838472" y="742615"/>
                  </a:cubicBezTo>
                  <a:cubicBezTo>
                    <a:pt x="7684535" y="916542"/>
                    <a:pt x="7547635" y="1105151"/>
                    <a:pt x="7388254" y="1274284"/>
                  </a:cubicBezTo>
                  <a:cubicBezTo>
                    <a:pt x="7306992" y="1360639"/>
                    <a:pt x="7219093" y="1441657"/>
                    <a:pt x="7121010" y="1508807"/>
                  </a:cubicBezTo>
                  <a:cubicBezTo>
                    <a:pt x="7015370" y="1581157"/>
                    <a:pt x="6899436" y="1640667"/>
                    <a:pt x="6785995" y="1699691"/>
                  </a:cubicBezTo>
                  <a:cubicBezTo>
                    <a:pt x="6523627" y="1836238"/>
                    <a:pt x="6251860" y="1953878"/>
                    <a:pt x="5975190" y="2058137"/>
                  </a:cubicBezTo>
                  <a:cubicBezTo>
                    <a:pt x="5700118" y="2161773"/>
                    <a:pt x="5420496" y="2251920"/>
                    <a:pt x="5130716" y="2303927"/>
                  </a:cubicBezTo>
                  <a:cubicBezTo>
                    <a:pt x="4574532" y="2403771"/>
                    <a:pt x="3987983" y="2376196"/>
                    <a:pt x="3456232" y="2176617"/>
                  </a:cubicBezTo>
                  <a:cubicBezTo>
                    <a:pt x="3217864" y="2087229"/>
                    <a:pt x="2995748" y="1966636"/>
                    <a:pt x="2807952" y="1793359"/>
                  </a:cubicBezTo>
                  <a:cubicBezTo>
                    <a:pt x="2650141" y="1647791"/>
                    <a:pt x="2518469" y="1477548"/>
                    <a:pt x="2383981" y="1310988"/>
                  </a:cubicBezTo>
                  <a:cubicBezTo>
                    <a:pt x="2249492" y="1144428"/>
                    <a:pt x="2109234" y="979873"/>
                    <a:pt x="1938747" y="848255"/>
                  </a:cubicBezTo>
                  <a:cubicBezTo>
                    <a:pt x="1745993" y="699275"/>
                    <a:pt x="1514749" y="596099"/>
                    <a:pt x="1275920" y="548751"/>
                  </a:cubicBezTo>
                  <a:cubicBezTo>
                    <a:pt x="1074688" y="508824"/>
                    <a:pt x="867633" y="516950"/>
                    <a:pt x="671331" y="577193"/>
                  </a:cubicBezTo>
                  <a:cubicBezTo>
                    <a:pt x="500681" y="629579"/>
                    <a:pt x="345064" y="717478"/>
                    <a:pt x="194188" y="811200"/>
                  </a:cubicBezTo>
                  <a:cubicBezTo>
                    <a:pt x="130722" y="850639"/>
                    <a:pt x="67744" y="890945"/>
                    <a:pt x="2870" y="928109"/>
                  </a:cubicBezTo>
                  <a:cubicBezTo>
                    <a:pt x="-3929" y="932009"/>
                    <a:pt x="2220" y="942546"/>
                    <a:pt x="9046" y="938646"/>
                  </a:cubicBezTo>
                  <a:cubicBezTo>
                    <a:pt x="149900" y="857953"/>
                    <a:pt x="282980" y="764610"/>
                    <a:pt x="427735" y="690688"/>
                  </a:cubicBezTo>
                  <a:cubicBezTo>
                    <a:pt x="608949" y="598185"/>
                    <a:pt x="804790" y="538566"/>
                    <a:pt x="1009354" y="535695"/>
                  </a:cubicBezTo>
                  <a:cubicBezTo>
                    <a:pt x="1270448" y="532011"/>
                    <a:pt x="1536202" y="614627"/>
                    <a:pt x="1761406" y="743888"/>
                  </a:cubicBezTo>
                  <a:cubicBezTo>
                    <a:pt x="1955487" y="855271"/>
                    <a:pt x="2116250" y="1011782"/>
                    <a:pt x="2260706" y="1180833"/>
                  </a:cubicBezTo>
                  <a:cubicBezTo>
                    <a:pt x="2399312" y="1343005"/>
                    <a:pt x="2525350" y="1515768"/>
                    <a:pt x="2670348" y="1672468"/>
                  </a:cubicBezTo>
                  <a:cubicBezTo>
                    <a:pt x="2821414" y="1835723"/>
                    <a:pt x="2992091" y="1973137"/>
                    <a:pt x="3191101" y="2073604"/>
                  </a:cubicBezTo>
                  <a:cubicBezTo>
                    <a:pt x="3662827" y="2311973"/>
                    <a:pt x="4199915" y="2398652"/>
                    <a:pt x="4724812" y="2365416"/>
                  </a:cubicBezTo>
                  <a:cubicBezTo>
                    <a:pt x="5290206" y="2329579"/>
                    <a:pt x="5828972" y="2145061"/>
                    <a:pt x="6345609" y="1921915"/>
                  </a:cubicBezTo>
                  <a:cubicBezTo>
                    <a:pt x="6595706" y="1813891"/>
                    <a:pt x="6844937" y="1694653"/>
                    <a:pt x="7077264" y="1551740"/>
                  </a:cubicBezTo>
                  <a:cubicBezTo>
                    <a:pt x="7264167" y="1436781"/>
                    <a:pt x="7413364" y="1272741"/>
                    <a:pt x="7552511" y="1105395"/>
                  </a:cubicBezTo>
                  <a:cubicBezTo>
                    <a:pt x="7701979" y="925725"/>
                    <a:pt x="7843917" y="738877"/>
                    <a:pt x="8013591" y="577193"/>
                  </a:cubicBezTo>
                  <a:cubicBezTo>
                    <a:pt x="8197623" y="401938"/>
                    <a:pt x="8415106" y="268831"/>
                    <a:pt x="8647434" y="167280"/>
                  </a:cubicBezTo>
                  <a:cubicBezTo>
                    <a:pt x="8880738" y="65269"/>
                    <a:pt x="9140695" y="-12932"/>
                    <a:pt x="9397617" y="17514"/>
                  </a:cubicBezTo>
                  <a:cubicBezTo>
                    <a:pt x="9678594" y="50778"/>
                    <a:pt x="9947490" y="151163"/>
                    <a:pt x="10191818" y="291801"/>
                  </a:cubicBezTo>
                  <a:cubicBezTo>
                    <a:pt x="10597829" y="525429"/>
                    <a:pt x="10936015" y="861393"/>
                    <a:pt x="11246516" y="1207840"/>
                  </a:cubicBezTo>
                  <a:cubicBezTo>
                    <a:pt x="11508289" y="1499949"/>
                    <a:pt x="11746223" y="1818685"/>
                    <a:pt x="12030748" y="2089613"/>
                  </a:cubicBezTo>
                  <a:cubicBezTo>
                    <a:pt x="12078422" y="2135553"/>
                    <a:pt x="12128886" y="2178486"/>
                    <a:pt x="12181869" y="2218169"/>
                  </a:cubicBezTo>
                  <a:cubicBezTo>
                    <a:pt x="12188180" y="2222828"/>
                    <a:pt x="12194247" y="2212264"/>
                    <a:pt x="12188017" y="2207632"/>
                  </a:cubicBezTo>
                  <a:close/>
                </a:path>
              </a:pathLst>
            </a:custGeom>
            <a:grpFill/>
            <a:ln w="2709" cap="flat">
              <a:noFill/>
              <a:prstDash val="solid"/>
              <a:miter/>
            </a:ln>
          </p:spPr>
          <p:txBody>
            <a:bodyPr rtlCol="0" anchor="ctr"/>
            <a:lstStyle/>
            <a:p>
              <a:endParaRPr lang="en-IN"/>
            </a:p>
          </p:txBody>
        </p:sp>
        <p:sp>
          <p:nvSpPr>
            <p:cNvPr id="2014" name="Freeform: Shape 2013">
              <a:extLst>
                <a:ext uri="{FF2B5EF4-FFF2-40B4-BE49-F238E27FC236}">
                  <a16:creationId xmlns:a16="http://schemas.microsoft.com/office/drawing/2014/main" id="{670E34E4-BBB9-F79C-DA57-3A3B2CEBAFDF}"/>
                </a:ext>
              </a:extLst>
            </p:cNvPr>
            <p:cNvSpPr/>
            <p:nvPr/>
          </p:nvSpPr>
          <p:spPr>
            <a:xfrm>
              <a:off x="858" y="2235579"/>
              <a:ext cx="12190587" cy="2176683"/>
            </a:xfrm>
            <a:custGeom>
              <a:avLst/>
              <a:gdLst>
                <a:gd name="connsiteX0" fmla="*/ 12186830 w 12190587"/>
                <a:gd name="connsiteY0" fmla="*/ 1843527 h 2176683"/>
                <a:gd name="connsiteX1" fmla="*/ 11798561 w 12190587"/>
                <a:gd name="connsiteY1" fmla="*/ 1550686 h 2176683"/>
                <a:gd name="connsiteX2" fmla="*/ 11370581 w 12190587"/>
                <a:gd name="connsiteY2" fmla="*/ 1142697 h 2176683"/>
                <a:gd name="connsiteX3" fmla="*/ 10330076 w 12190587"/>
                <a:gd name="connsiteY3" fmla="*/ 312065 h 2176683"/>
                <a:gd name="connsiteX4" fmla="*/ 8957724 w 12190587"/>
                <a:gd name="connsiteY4" fmla="*/ 35097 h 2176683"/>
                <a:gd name="connsiteX5" fmla="*/ 7712439 w 12190587"/>
                <a:gd name="connsiteY5" fmla="*/ 727367 h 2176683"/>
                <a:gd name="connsiteX6" fmla="*/ 7240904 w 12190587"/>
                <a:gd name="connsiteY6" fmla="*/ 1179184 h 2176683"/>
                <a:gd name="connsiteX7" fmla="*/ 6589508 w 12190587"/>
                <a:gd name="connsiteY7" fmla="*/ 1518073 h 2176683"/>
                <a:gd name="connsiteX8" fmla="*/ 5793276 w 12190587"/>
                <a:gd name="connsiteY8" fmla="*/ 1804630 h 2176683"/>
                <a:gd name="connsiteX9" fmla="*/ 4970553 w 12190587"/>
                <a:gd name="connsiteY9" fmla="*/ 2056731 h 2176683"/>
                <a:gd name="connsiteX10" fmla="*/ 3356149 w 12190587"/>
                <a:gd name="connsiteY10" fmla="*/ 2057815 h 2176683"/>
                <a:gd name="connsiteX11" fmla="*/ 2722577 w 12190587"/>
                <a:gd name="connsiteY11" fmla="*/ 1717002 h 2176683"/>
                <a:gd name="connsiteX12" fmla="*/ 2306678 w 12190587"/>
                <a:gd name="connsiteY12" fmla="*/ 1253240 h 2176683"/>
                <a:gd name="connsiteX13" fmla="*/ 1888829 w 12190587"/>
                <a:gd name="connsiteY13" fmla="*/ 800882 h 2176683"/>
                <a:gd name="connsiteX14" fmla="*/ 1282209 w 12190587"/>
                <a:gd name="connsiteY14" fmla="*/ 491247 h 2176683"/>
                <a:gd name="connsiteX15" fmla="*/ 670307 w 12190587"/>
                <a:gd name="connsiteY15" fmla="*/ 485586 h 2176683"/>
                <a:gd name="connsiteX16" fmla="*/ 201533 w 12190587"/>
                <a:gd name="connsiteY16" fmla="*/ 688470 h 2176683"/>
                <a:gd name="connsiteX17" fmla="*/ 3498 w 12190587"/>
                <a:gd name="connsiteY17" fmla="*/ 796115 h 2176683"/>
                <a:gd name="connsiteX18" fmla="*/ 10676 w 12190587"/>
                <a:gd name="connsiteY18" fmla="*/ 808412 h 2176683"/>
                <a:gd name="connsiteX19" fmla="*/ 436678 w 12190587"/>
                <a:gd name="connsiteY19" fmla="*/ 583750 h 2176683"/>
                <a:gd name="connsiteX20" fmla="*/ 1022767 w 12190587"/>
                <a:gd name="connsiteY20" fmla="*/ 464268 h 2176683"/>
                <a:gd name="connsiteX21" fmla="*/ 1736436 w 12190587"/>
                <a:gd name="connsiteY21" fmla="*/ 705779 h 2176683"/>
                <a:gd name="connsiteX22" fmla="*/ 2193697 w 12190587"/>
                <a:gd name="connsiteY22" fmla="*/ 1136332 h 2176683"/>
                <a:gd name="connsiteX23" fmla="*/ 2587330 w 12190587"/>
                <a:gd name="connsiteY23" fmla="*/ 1606974 h 2176683"/>
                <a:gd name="connsiteX24" fmla="*/ 3099957 w 12190587"/>
                <a:gd name="connsiteY24" fmla="*/ 1976444 h 2176683"/>
                <a:gd name="connsiteX25" fmla="*/ 4570799 w 12190587"/>
                <a:gd name="connsiteY25" fmla="*/ 2143790 h 2176683"/>
                <a:gd name="connsiteX26" fmla="*/ 6181140 w 12190587"/>
                <a:gd name="connsiteY26" fmla="*/ 1684064 h 2176683"/>
                <a:gd name="connsiteX27" fmla="*/ 6903206 w 12190587"/>
                <a:gd name="connsiteY27" fmla="*/ 1403683 h 2176683"/>
                <a:gd name="connsiteX28" fmla="*/ 7408466 w 12190587"/>
                <a:gd name="connsiteY28" fmla="*/ 1048596 h 2176683"/>
                <a:gd name="connsiteX29" fmla="*/ 7895197 w 12190587"/>
                <a:gd name="connsiteY29" fmla="*/ 581529 h 2176683"/>
                <a:gd name="connsiteX30" fmla="*/ 8525709 w 12190587"/>
                <a:gd name="connsiteY30" fmla="*/ 198704 h 2176683"/>
                <a:gd name="connsiteX31" fmla="*/ 9253843 w 12190587"/>
                <a:gd name="connsiteY31" fmla="*/ 10366 h 2176683"/>
                <a:gd name="connsiteX32" fmla="*/ 10043546 w 12190587"/>
                <a:gd name="connsiteY32" fmla="*/ 186027 h 2176683"/>
                <a:gd name="connsiteX33" fmla="*/ 11166587 w 12190587"/>
                <a:gd name="connsiteY33" fmla="*/ 969095 h 2176683"/>
                <a:gd name="connsiteX34" fmla="*/ 12001336 w 12190587"/>
                <a:gd name="connsiteY34" fmla="*/ 1739105 h 2176683"/>
                <a:gd name="connsiteX35" fmla="*/ 12179787 w 12190587"/>
                <a:gd name="connsiteY35" fmla="*/ 1855960 h 2176683"/>
                <a:gd name="connsiteX36" fmla="*/ 12186965 w 12190587"/>
                <a:gd name="connsiteY36" fmla="*/ 1843663 h 2176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190587" h="2176683">
                  <a:moveTo>
                    <a:pt x="12186830" y="1843527"/>
                  </a:moveTo>
                  <a:cubicBezTo>
                    <a:pt x="12044025" y="1765922"/>
                    <a:pt x="11918666" y="1659144"/>
                    <a:pt x="11798561" y="1550686"/>
                  </a:cubicBezTo>
                  <a:cubicBezTo>
                    <a:pt x="11652290" y="1418608"/>
                    <a:pt x="11512599" y="1279380"/>
                    <a:pt x="11370581" y="1142697"/>
                  </a:cubicBezTo>
                  <a:cubicBezTo>
                    <a:pt x="11050951" y="834904"/>
                    <a:pt x="10717912" y="532474"/>
                    <a:pt x="10330076" y="312065"/>
                  </a:cubicBezTo>
                  <a:cubicBezTo>
                    <a:pt x="9922331" y="80278"/>
                    <a:pt x="9425685" y="-74146"/>
                    <a:pt x="8957724" y="35097"/>
                  </a:cubicBezTo>
                  <a:cubicBezTo>
                    <a:pt x="8488680" y="144638"/>
                    <a:pt x="8057911" y="395656"/>
                    <a:pt x="7712439" y="727367"/>
                  </a:cubicBezTo>
                  <a:cubicBezTo>
                    <a:pt x="7555523" y="878027"/>
                    <a:pt x="7409604" y="1041201"/>
                    <a:pt x="7240904" y="1179184"/>
                  </a:cubicBezTo>
                  <a:cubicBezTo>
                    <a:pt x="7047364" y="1337509"/>
                    <a:pt x="6820535" y="1428089"/>
                    <a:pt x="6589508" y="1518073"/>
                  </a:cubicBezTo>
                  <a:cubicBezTo>
                    <a:pt x="6326761" y="1620490"/>
                    <a:pt x="6059463" y="1711260"/>
                    <a:pt x="5793276" y="1804630"/>
                  </a:cubicBezTo>
                  <a:cubicBezTo>
                    <a:pt x="5522241" y="1899679"/>
                    <a:pt x="5250934" y="1992670"/>
                    <a:pt x="4970553" y="2056731"/>
                  </a:cubicBezTo>
                  <a:cubicBezTo>
                    <a:pt x="4444626" y="2176890"/>
                    <a:pt x="3878420" y="2216926"/>
                    <a:pt x="3356149" y="2057815"/>
                  </a:cubicBezTo>
                  <a:cubicBezTo>
                    <a:pt x="3123767" y="1987036"/>
                    <a:pt x="2905850" y="1877576"/>
                    <a:pt x="2722577" y="1717002"/>
                  </a:cubicBezTo>
                  <a:cubicBezTo>
                    <a:pt x="2565769" y="1579615"/>
                    <a:pt x="2436345" y="1415493"/>
                    <a:pt x="2306678" y="1253240"/>
                  </a:cubicBezTo>
                  <a:cubicBezTo>
                    <a:pt x="2178420" y="1092721"/>
                    <a:pt x="2047507" y="932581"/>
                    <a:pt x="1888829" y="800882"/>
                  </a:cubicBezTo>
                  <a:cubicBezTo>
                    <a:pt x="1712762" y="654611"/>
                    <a:pt x="1503756" y="549187"/>
                    <a:pt x="1282209" y="491247"/>
                  </a:cubicBezTo>
                  <a:cubicBezTo>
                    <a:pt x="1081438" y="438698"/>
                    <a:pt x="871728" y="434093"/>
                    <a:pt x="670307" y="485586"/>
                  </a:cubicBezTo>
                  <a:cubicBezTo>
                    <a:pt x="504045" y="528086"/>
                    <a:pt x="350676" y="605528"/>
                    <a:pt x="201533" y="688470"/>
                  </a:cubicBezTo>
                  <a:cubicBezTo>
                    <a:pt x="135847" y="724984"/>
                    <a:pt x="70648" y="762364"/>
                    <a:pt x="3498" y="796115"/>
                  </a:cubicBezTo>
                  <a:cubicBezTo>
                    <a:pt x="-4628" y="800232"/>
                    <a:pt x="2496" y="812367"/>
                    <a:pt x="10676" y="808412"/>
                  </a:cubicBezTo>
                  <a:cubicBezTo>
                    <a:pt x="154239" y="736225"/>
                    <a:pt x="289919" y="649654"/>
                    <a:pt x="436678" y="583750"/>
                  </a:cubicBezTo>
                  <a:cubicBezTo>
                    <a:pt x="621387" y="500809"/>
                    <a:pt x="819449" y="453569"/>
                    <a:pt x="1022767" y="464268"/>
                  </a:cubicBezTo>
                  <a:cubicBezTo>
                    <a:pt x="1273893" y="477460"/>
                    <a:pt x="1526591" y="569123"/>
                    <a:pt x="1736436" y="705779"/>
                  </a:cubicBezTo>
                  <a:cubicBezTo>
                    <a:pt x="1913560" y="821008"/>
                    <a:pt x="2059588" y="974539"/>
                    <a:pt x="2193697" y="1136332"/>
                  </a:cubicBezTo>
                  <a:cubicBezTo>
                    <a:pt x="2324204" y="1293763"/>
                    <a:pt x="2445609" y="1459131"/>
                    <a:pt x="2587330" y="1606974"/>
                  </a:cubicBezTo>
                  <a:cubicBezTo>
                    <a:pt x="2735498" y="1761371"/>
                    <a:pt x="2904739" y="1887490"/>
                    <a:pt x="3099957" y="1976444"/>
                  </a:cubicBezTo>
                  <a:cubicBezTo>
                    <a:pt x="3557977" y="2185206"/>
                    <a:pt x="4078134" y="2209097"/>
                    <a:pt x="4570799" y="2143790"/>
                  </a:cubicBezTo>
                  <a:cubicBezTo>
                    <a:pt x="5127958" y="2069950"/>
                    <a:pt x="5654292" y="1870858"/>
                    <a:pt x="6181140" y="1684064"/>
                  </a:cubicBezTo>
                  <a:cubicBezTo>
                    <a:pt x="6424492" y="1597764"/>
                    <a:pt x="6667005" y="1508240"/>
                    <a:pt x="6903206" y="1403683"/>
                  </a:cubicBezTo>
                  <a:cubicBezTo>
                    <a:pt x="7095743" y="1318440"/>
                    <a:pt x="7257075" y="1193513"/>
                    <a:pt x="7408466" y="1048596"/>
                  </a:cubicBezTo>
                  <a:cubicBezTo>
                    <a:pt x="7570989" y="893033"/>
                    <a:pt x="7722678" y="726257"/>
                    <a:pt x="7895197" y="581529"/>
                  </a:cubicBezTo>
                  <a:cubicBezTo>
                    <a:pt x="8085080" y="422256"/>
                    <a:pt x="8299422" y="298656"/>
                    <a:pt x="8525709" y="198704"/>
                  </a:cubicBezTo>
                  <a:cubicBezTo>
                    <a:pt x="8752863" y="98346"/>
                    <a:pt x="9002933" y="12750"/>
                    <a:pt x="9253843" y="10366"/>
                  </a:cubicBezTo>
                  <a:cubicBezTo>
                    <a:pt x="9522007" y="7820"/>
                    <a:pt x="9797973" y="82418"/>
                    <a:pt x="10043546" y="186027"/>
                  </a:cubicBezTo>
                  <a:cubicBezTo>
                    <a:pt x="10467761" y="364966"/>
                    <a:pt x="10831408" y="658809"/>
                    <a:pt x="11166587" y="969095"/>
                  </a:cubicBezTo>
                  <a:cubicBezTo>
                    <a:pt x="11443392" y="1225340"/>
                    <a:pt x="11699692" y="1511193"/>
                    <a:pt x="12001336" y="1739105"/>
                  </a:cubicBezTo>
                  <a:cubicBezTo>
                    <a:pt x="12058220" y="1782012"/>
                    <a:pt x="12117189" y="1821939"/>
                    <a:pt x="12179787" y="1855960"/>
                  </a:cubicBezTo>
                  <a:cubicBezTo>
                    <a:pt x="12187913" y="1860321"/>
                    <a:pt x="12195011" y="1848051"/>
                    <a:pt x="12186965" y="1843663"/>
                  </a:cubicBezTo>
                  <a:close/>
                </a:path>
              </a:pathLst>
            </a:custGeom>
            <a:grpFill/>
            <a:ln w="2709" cap="flat">
              <a:noFill/>
              <a:prstDash val="solid"/>
              <a:miter/>
            </a:ln>
          </p:spPr>
          <p:txBody>
            <a:bodyPr rtlCol="0" anchor="ctr"/>
            <a:lstStyle/>
            <a:p>
              <a:endParaRPr lang="en-IN"/>
            </a:p>
          </p:txBody>
        </p:sp>
        <p:sp>
          <p:nvSpPr>
            <p:cNvPr id="2015" name="Freeform: Shape 2014">
              <a:extLst>
                <a:ext uri="{FF2B5EF4-FFF2-40B4-BE49-F238E27FC236}">
                  <a16:creationId xmlns:a16="http://schemas.microsoft.com/office/drawing/2014/main" id="{2AB9BE49-24DB-5073-2A57-ACD0E4D1A919}"/>
                </a:ext>
              </a:extLst>
            </p:cNvPr>
            <p:cNvSpPr/>
            <p:nvPr/>
          </p:nvSpPr>
          <p:spPr>
            <a:xfrm>
              <a:off x="949" y="2423269"/>
              <a:ext cx="12189842" cy="2005370"/>
            </a:xfrm>
            <a:custGeom>
              <a:avLst/>
              <a:gdLst>
                <a:gd name="connsiteX0" fmla="*/ 12184219 w 12189842"/>
                <a:gd name="connsiteY0" fmla="*/ 1481802 h 2005370"/>
                <a:gd name="connsiteX1" fmla="*/ 11758271 w 12189842"/>
                <a:gd name="connsiteY1" fmla="*/ 1239045 h 2005370"/>
                <a:gd name="connsiteX2" fmla="*/ 11286167 w 12189842"/>
                <a:gd name="connsiteY2" fmla="*/ 878432 h 2005370"/>
                <a:gd name="connsiteX3" fmla="*/ 10193817 w 12189842"/>
                <a:gd name="connsiteY3" fmla="*/ 193312 h 2005370"/>
                <a:gd name="connsiteX4" fmla="*/ 9492500 w 12189842"/>
                <a:gd name="connsiteY4" fmla="*/ 10879 h 2005370"/>
                <a:gd name="connsiteX5" fmla="*/ 8791670 w 12189842"/>
                <a:gd name="connsiteY5" fmla="*/ 71663 h 2005370"/>
                <a:gd name="connsiteX6" fmla="*/ 7551721 w 12189842"/>
                <a:gd name="connsiteY6" fmla="*/ 731158 h 2005370"/>
                <a:gd name="connsiteX7" fmla="*/ 7046271 w 12189842"/>
                <a:gd name="connsiteY7" fmla="*/ 1098868 h 2005370"/>
                <a:gd name="connsiteX8" fmla="*/ 6389567 w 12189842"/>
                <a:gd name="connsiteY8" fmla="*/ 1322420 h 2005370"/>
                <a:gd name="connsiteX9" fmla="*/ 5604522 w 12189842"/>
                <a:gd name="connsiteY9" fmla="*/ 1554937 h 2005370"/>
                <a:gd name="connsiteX10" fmla="*/ 4824191 w 12189842"/>
                <a:gd name="connsiteY10" fmla="*/ 1811698 h 2005370"/>
                <a:gd name="connsiteX11" fmla="*/ 3271627 w 12189842"/>
                <a:gd name="connsiteY11" fmla="*/ 1941717 h 2005370"/>
                <a:gd name="connsiteX12" fmla="*/ 2648619 w 12189842"/>
                <a:gd name="connsiteY12" fmla="*/ 1651612 h 2005370"/>
                <a:gd name="connsiteX13" fmla="*/ 2244747 w 12189842"/>
                <a:gd name="connsiteY13" fmla="*/ 1218621 h 2005370"/>
                <a:gd name="connsiteX14" fmla="*/ 1845372 w 12189842"/>
                <a:gd name="connsiteY14" fmla="*/ 765071 h 2005370"/>
                <a:gd name="connsiteX15" fmla="*/ 1273829 w 12189842"/>
                <a:gd name="connsiteY15" fmla="*/ 437315 h 2005370"/>
                <a:gd name="connsiteX16" fmla="*/ 677664 w 12189842"/>
                <a:gd name="connsiteY16" fmla="*/ 397334 h 2005370"/>
                <a:gd name="connsiteX17" fmla="*/ 207916 w 12189842"/>
                <a:gd name="connsiteY17" fmla="*/ 570693 h 2005370"/>
                <a:gd name="connsiteX18" fmla="*/ 4165 w 12189842"/>
                <a:gd name="connsiteY18" fmla="*/ 667286 h 2005370"/>
                <a:gd name="connsiteX19" fmla="*/ 12292 w 12189842"/>
                <a:gd name="connsiteY19" fmla="*/ 681317 h 2005370"/>
                <a:gd name="connsiteX20" fmla="*/ 453815 w 12189842"/>
                <a:gd name="connsiteY20" fmla="*/ 478921 h 2005370"/>
                <a:gd name="connsiteX21" fmla="*/ 1025899 w 12189842"/>
                <a:gd name="connsiteY21" fmla="*/ 399555 h 2005370"/>
                <a:gd name="connsiteX22" fmla="*/ 1710341 w 12189842"/>
                <a:gd name="connsiteY22" fmla="*/ 675195 h 2005370"/>
                <a:gd name="connsiteX23" fmla="*/ 2141030 w 12189842"/>
                <a:gd name="connsiteY23" fmla="*/ 1114010 h 2005370"/>
                <a:gd name="connsiteX24" fmla="*/ 2525426 w 12189842"/>
                <a:gd name="connsiteY24" fmla="*/ 1563659 h 2005370"/>
                <a:gd name="connsiteX25" fmla="*/ 3018117 w 12189842"/>
                <a:gd name="connsiteY25" fmla="*/ 1882667 h 2005370"/>
                <a:gd name="connsiteX26" fmla="*/ 4436355 w 12189842"/>
                <a:gd name="connsiteY26" fmla="*/ 1923758 h 2005370"/>
                <a:gd name="connsiteX27" fmla="*/ 5992629 w 12189842"/>
                <a:gd name="connsiteY27" fmla="*/ 1450380 h 2005370"/>
                <a:gd name="connsiteX28" fmla="*/ 6728997 w 12189842"/>
                <a:gd name="connsiteY28" fmla="*/ 1242377 h 2005370"/>
                <a:gd name="connsiteX29" fmla="*/ 7262239 w 12189842"/>
                <a:gd name="connsiteY29" fmla="*/ 978898 h 2005370"/>
                <a:gd name="connsiteX30" fmla="*/ 7768636 w 12189842"/>
                <a:gd name="connsiteY30" fmla="*/ 585347 h 2005370"/>
                <a:gd name="connsiteX31" fmla="*/ 8401477 w 12189842"/>
                <a:gd name="connsiteY31" fmla="*/ 232372 h 2005370"/>
                <a:gd name="connsiteX32" fmla="*/ 9127417 w 12189842"/>
                <a:gd name="connsiteY32" fmla="*/ 18382 h 2005370"/>
                <a:gd name="connsiteX33" fmla="*/ 9890493 w 12189842"/>
                <a:gd name="connsiteY33" fmla="*/ 104764 h 2005370"/>
                <a:gd name="connsiteX34" fmla="*/ 11081197 w 12189842"/>
                <a:gd name="connsiteY34" fmla="*/ 742209 h 2005370"/>
                <a:gd name="connsiteX35" fmla="*/ 11989733 w 12189842"/>
                <a:gd name="connsiteY35" fmla="*/ 1407691 h 2005370"/>
                <a:gd name="connsiteX36" fmla="*/ 12179941 w 12189842"/>
                <a:gd name="connsiteY36" fmla="*/ 1497323 h 2005370"/>
                <a:gd name="connsiteX37" fmla="*/ 12184247 w 12189842"/>
                <a:gd name="connsiteY37" fmla="*/ 1481666 h 2005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89842" h="2005370">
                  <a:moveTo>
                    <a:pt x="12184219" y="1481802"/>
                  </a:moveTo>
                  <a:cubicBezTo>
                    <a:pt x="12030607" y="1424349"/>
                    <a:pt x="11891270" y="1333688"/>
                    <a:pt x="11758271" y="1239045"/>
                  </a:cubicBezTo>
                  <a:cubicBezTo>
                    <a:pt x="11596913" y="1124222"/>
                    <a:pt x="11442596" y="999783"/>
                    <a:pt x="11286167" y="878432"/>
                  </a:cubicBezTo>
                  <a:cubicBezTo>
                    <a:pt x="10946221" y="614655"/>
                    <a:pt x="10593436" y="359412"/>
                    <a:pt x="10193817" y="193312"/>
                  </a:cubicBezTo>
                  <a:cubicBezTo>
                    <a:pt x="9969805" y="100213"/>
                    <a:pt x="9733685" y="37641"/>
                    <a:pt x="9492500" y="10879"/>
                  </a:cubicBezTo>
                  <a:cubicBezTo>
                    <a:pt x="9251314" y="-15883"/>
                    <a:pt x="9024810" y="3376"/>
                    <a:pt x="8791670" y="71663"/>
                  </a:cubicBezTo>
                  <a:cubicBezTo>
                    <a:pt x="8335546" y="205231"/>
                    <a:pt x="7921733" y="435798"/>
                    <a:pt x="7551721" y="731158"/>
                  </a:cubicBezTo>
                  <a:cubicBezTo>
                    <a:pt x="7389062" y="860988"/>
                    <a:pt x="7229382" y="998157"/>
                    <a:pt x="7046271" y="1098868"/>
                  </a:cubicBezTo>
                  <a:cubicBezTo>
                    <a:pt x="6843685" y="1210224"/>
                    <a:pt x="6610870" y="1261392"/>
                    <a:pt x="6389567" y="1322420"/>
                  </a:cubicBezTo>
                  <a:cubicBezTo>
                    <a:pt x="6126413" y="1395122"/>
                    <a:pt x="5863016" y="1467066"/>
                    <a:pt x="5604522" y="1554937"/>
                  </a:cubicBezTo>
                  <a:cubicBezTo>
                    <a:pt x="5345080" y="1642998"/>
                    <a:pt x="5088048" y="1737208"/>
                    <a:pt x="4824191" y="1811698"/>
                  </a:cubicBezTo>
                  <a:cubicBezTo>
                    <a:pt x="4327030" y="1952037"/>
                    <a:pt x="3784850" y="2053425"/>
                    <a:pt x="3271627" y="1941717"/>
                  </a:cubicBezTo>
                  <a:cubicBezTo>
                    <a:pt x="3044960" y="1892337"/>
                    <a:pt x="2829643" y="1797910"/>
                    <a:pt x="2648619" y="1651612"/>
                  </a:cubicBezTo>
                  <a:cubicBezTo>
                    <a:pt x="2494221" y="1526875"/>
                    <a:pt x="2367696" y="1373236"/>
                    <a:pt x="2244747" y="1218621"/>
                  </a:cubicBezTo>
                  <a:cubicBezTo>
                    <a:pt x="2119306" y="1060919"/>
                    <a:pt x="1995273" y="900724"/>
                    <a:pt x="1845372" y="765071"/>
                  </a:cubicBezTo>
                  <a:cubicBezTo>
                    <a:pt x="1680499" y="616199"/>
                    <a:pt x="1485598" y="504410"/>
                    <a:pt x="1273829" y="437315"/>
                  </a:cubicBezTo>
                  <a:cubicBezTo>
                    <a:pt x="1080832" y="375854"/>
                    <a:pt x="876973" y="358762"/>
                    <a:pt x="677664" y="397334"/>
                  </a:cubicBezTo>
                  <a:cubicBezTo>
                    <a:pt x="512432" y="429324"/>
                    <a:pt x="358332" y="497340"/>
                    <a:pt x="207916" y="570693"/>
                  </a:cubicBezTo>
                  <a:cubicBezTo>
                    <a:pt x="140360" y="603685"/>
                    <a:pt x="73211" y="637517"/>
                    <a:pt x="4165" y="667286"/>
                  </a:cubicBezTo>
                  <a:cubicBezTo>
                    <a:pt x="-5396" y="671430"/>
                    <a:pt x="2865" y="685435"/>
                    <a:pt x="12292" y="681317"/>
                  </a:cubicBezTo>
                  <a:cubicBezTo>
                    <a:pt x="161028" y="617148"/>
                    <a:pt x="301963" y="536346"/>
                    <a:pt x="453815" y="478921"/>
                  </a:cubicBezTo>
                  <a:cubicBezTo>
                    <a:pt x="636898" y="409658"/>
                    <a:pt x="830518" y="377343"/>
                    <a:pt x="1025899" y="399555"/>
                  </a:cubicBezTo>
                  <a:cubicBezTo>
                    <a:pt x="1270633" y="427374"/>
                    <a:pt x="1512604" y="529574"/>
                    <a:pt x="1710341" y="675195"/>
                  </a:cubicBezTo>
                  <a:cubicBezTo>
                    <a:pt x="1876549" y="797630"/>
                    <a:pt x="2012446" y="953924"/>
                    <a:pt x="2141030" y="1114010"/>
                  </a:cubicBezTo>
                  <a:cubicBezTo>
                    <a:pt x="2264466" y="1267785"/>
                    <a:pt x="2383326" y="1426354"/>
                    <a:pt x="2525426" y="1563659"/>
                  </a:cubicBezTo>
                  <a:cubicBezTo>
                    <a:pt x="2668149" y="1701805"/>
                    <a:pt x="2832704" y="1810669"/>
                    <a:pt x="3018117" y="1882667"/>
                  </a:cubicBezTo>
                  <a:cubicBezTo>
                    <a:pt x="3468091" y="2057434"/>
                    <a:pt x="3973026" y="2019485"/>
                    <a:pt x="4436355" y="1923758"/>
                  </a:cubicBezTo>
                  <a:cubicBezTo>
                    <a:pt x="4969677" y="1813594"/>
                    <a:pt x="5471334" y="1602151"/>
                    <a:pt x="5992629" y="1450380"/>
                  </a:cubicBezTo>
                  <a:cubicBezTo>
                    <a:pt x="6237525" y="1379086"/>
                    <a:pt x="6484887" y="1316352"/>
                    <a:pt x="6728997" y="1242377"/>
                  </a:cubicBezTo>
                  <a:cubicBezTo>
                    <a:pt x="6924514" y="1183164"/>
                    <a:pt x="7096816" y="1099356"/>
                    <a:pt x="7262239" y="978898"/>
                  </a:cubicBezTo>
                  <a:cubicBezTo>
                    <a:pt x="7435110" y="853024"/>
                    <a:pt x="7595196" y="710545"/>
                    <a:pt x="7768636" y="585347"/>
                  </a:cubicBezTo>
                  <a:cubicBezTo>
                    <a:pt x="7965750" y="443030"/>
                    <a:pt x="8178765" y="329182"/>
                    <a:pt x="8401477" y="232372"/>
                  </a:cubicBezTo>
                  <a:cubicBezTo>
                    <a:pt x="8631583" y="132366"/>
                    <a:pt x="8876425" y="44467"/>
                    <a:pt x="9127417" y="18382"/>
                  </a:cubicBezTo>
                  <a:cubicBezTo>
                    <a:pt x="9380168" y="-7757"/>
                    <a:pt x="9647493" y="36423"/>
                    <a:pt x="9890493" y="104764"/>
                  </a:cubicBezTo>
                  <a:cubicBezTo>
                    <a:pt x="10329308" y="228173"/>
                    <a:pt x="10718661" y="472041"/>
                    <a:pt x="11081197" y="742209"/>
                  </a:cubicBezTo>
                  <a:cubicBezTo>
                    <a:pt x="11380566" y="965328"/>
                    <a:pt x="11663142" y="1223849"/>
                    <a:pt x="11989733" y="1407691"/>
                  </a:cubicBezTo>
                  <a:cubicBezTo>
                    <a:pt x="12050734" y="1442444"/>
                    <a:pt x="12114307" y="1472402"/>
                    <a:pt x="12179941" y="1497323"/>
                  </a:cubicBezTo>
                  <a:cubicBezTo>
                    <a:pt x="12189745" y="1501006"/>
                    <a:pt x="12193971" y="1485296"/>
                    <a:pt x="12184247" y="1481666"/>
                  </a:cubicBezTo>
                  <a:close/>
                </a:path>
              </a:pathLst>
            </a:custGeom>
            <a:grpFill/>
            <a:ln w="2709" cap="flat">
              <a:noFill/>
              <a:prstDash val="solid"/>
              <a:miter/>
            </a:ln>
          </p:spPr>
          <p:txBody>
            <a:bodyPr rtlCol="0" anchor="ctr"/>
            <a:lstStyle/>
            <a:p>
              <a:endParaRPr lang="en-IN"/>
            </a:p>
          </p:txBody>
        </p:sp>
        <p:sp>
          <p:nvSpPr>
            <p:cNvPr id="2016" name="Freeform: Shape 2015">
              <a:extLst>
                <a:ext uri="{FF2B5EF4-FFF2-40B4-BE49-F238E27FC236}">
                  <a16:creationId xmlns:a16="http://schemas.microsoft.com/office/drawing/2014/main" id="{FB3B618E-34DE-8B90-DA22-65358DD960BE}"/>
                </a:ext>
              </a:extLst>
            </p:cNvPr>
            <p:cNvSpPr/>
            <p:nvPr/>
          </p:nvSpPr>
          <p:spPr>
            <a:xfrm>
              <a:off x="1993" y="2605267"/>
              <a:ext cx="12188866" cy="1857293"/>
            </a:xfrm>
            <a:custGeom>
              <a:avLst/>
              <a:gdLst>
                <a:gd name="connsiteX0" fmla="*/ 12182283 w 12188866"/>
                <a:gd name="connsiteY0" fmla="*/ 1126444 h 1857293"/>
                <a:gd name="connsiteX1" fmla="*/ 11217975 w 12188866"/>
                <a:gd name="connsiteY1" fmla="*/ 646620 h 1857293"/>
                <a:gd name="connsiteX2" fmla="*/ 10040652 w 12188866"/>
                <a:gd name="connsiteY2" fmla="*/ 97587 h 1857293"/>
                <a:gd name="connsiteX3" fmla="*/ 9308048 w 12188866"/>
                <a:gd name="connsiteY3" fmla="*/ -659 h 1857293"/>
                <a:gd name="connsiteX4" fmla="*/ 8639695 w 12188866"/>
                <a:gd name="connsiteY4" fmla="*/ 113893 h 1857293"/>
                <a:gd name="connsiteX5" fmla="*/ 7977222 w 12188866"/>
                <a:gd name="connsiteY5" fmla="*/ 380460 h 1857293"/>
                <a:gd name="connsiteX6" fmla="*/ 7379296 w 12188866"/>
                <a:gd name="connsiteY6" fmla="*/ 723358 h 1857293"/>
                <a:gd name="connsiteX7" fmla="*/ 6849685 w 12188866"/>
                <a:gd name="connsiteY7" fmla="*/ 989518 h 1857293"/>
                <a:gd name="connsiteX8" fmla="*/ 6195770 w 12188866"/>
                <a:gd name="connsiteY8" fmla="*/ 1114391 h 1857293"/>
                <a:gd name="connsiteX9" fmla="*/ 5441903 w 12188866"/>
                <a:gd name="connsiteY9" fmla="*/ 1300426 h 1857293"/>
                <a:gd name="connsiteX10" fmla="*/ 4676470 w 12188866"/>
                <a:gd name="connsiteY10" fmla="*/ 1573250 h 1857293"/>
                <a:gd name="connsiteX11" fmla="*/ 3192301 w 12188866"/>
                <a:gd name="connsiteY11" fmla="*/ 1824186 h 1857293"/>
                <a:gd name="connsiteX12" fmla="*/ 2575496 w 12188866"/>
                <a:gd name="connsiteY12" fmla="*/ 1589204 h 1857293"/>
                <a:gd name="connsiteX13" fmla="*/ 2166261 w 12188866"/>
                <a:gd name="connsiteY13" fmla="*/ 1169920 h 1857293"/>
                <a:gd name="connsiteX14" fmla="*/ 1790885 w 12188866"/>
                <a:gd name="connsiteY14" fmla="*/ 728775 h 1857293"/>
                <a:gd name="connsiteX15" fmla="*/ 1269508 w 12188866"/>
                <a:gd name="connsiteY15" fmla="*/ 394437 h 1857293"/>
                <a:gd name="connsiteX16" fmla="*/ 683935 w 12188866"/>
                <a:gd name="connsiteY16" fmla="*/ 317292 h 1857293"/>
                <a:gd name="connsiteX17" fmla="*/ 205708 w 12188866"/>
                <a:gd name="connsiteY17" fmla="*/ 462941 h 1857293"/>
                <a:gd name="connsiteX18" fmla="*/ 6156 w 12188866"/>
                <a:gd name="connsiteY18" fmla="*/ 543092 h 1857293"/>
                <a:gd name="connsiteX19" fmla="*/ 11032 w 12188866"/>
                <a:gd name="connsiteY19" fmla="*/ 560726 h 1857293"/>
                <a:gd name="connsiteX20" fmla="*/ 442560 w 12188866"/>
                <a:gd name="connsiteY20" fmla="*/ 391701 h 1857293"/>
                <a:gd name="connsiteX21" fmla="*/ 1017353 w 12188866"/>
                <a:gd name="connsiteY21" fmla="*/ 342538 h 1857293"/>
                <a:gd name="connsiteX22" fmla="*/ 1657128 w 12188866"/>
                <a:gd name="connsiteY22" fmla="*/ 634864 h 1857293"/>
                <a:gd name="connsiteX23" fmla="*/ 2051600 w 12188866"/>
                <a:gd name="connsiteY23" fmla="*/ 1053932 h 1857293"/>
                <a:gd name="connsiteX24" fmla="*/ 2914629 w 12188866"/>
                <a:gd name="connsiteY24" fmla="*/ 1783068 h 1857293"/>
                <a:gd name="connsiteX25" fmla="*/ 4277284 w 12188866"/>
                <a:gd name="connsiteY25" fmla="*/ 1715891 h 1857293"/>
                <a:gd name="connsiteX26" fmla="*/ 5796882 w 12188866"/>
                <a:gd name="connsiteY26" fmla="*/ 1216699 h 1857293"/>
                <a:gd name="connsiteX27" fmla="*/ 6517648 w 12188866"/>
                <a:gd name="connsiteY27" fmla="*/ 1077850 h 1857293"/>
                <a:gd name="connsiteX28" fmla="*/ 7075241 w 12188866"/>
                <a:gd name="connsiteY28" fmla="*/ 918035 h 1857293"/>
                <a:gd name="connsiteX29" fmla="*/ 7589900 w 12188866"/>
                <a:gd name="connsiteY29" fmla="*/ 614196 h 1857293"/>
                <a:gd name="connsiteX30" fmla="*/ 8251182 w 12188866"/>
                <a:gd name="connsiteY30" fmla="*/ 278991 h 1857293"/>
                <a:gd name="connsiteX31" fmla="*/ 8940798 w 12188866"/>
                <a:gd name="connsiteY31" fmla="*/ 51701 h 1857293"/>
                <a:gd name="connsiteX32" fmla="*/ 9705717 w 12188866"/>
                <a:gd name="connsiteY32" fmla="*/ 47313 h 1857293"/>
                <a:gd name="connsiteX33" fmla="*/ 10977222 w 12188866"/>
                <a:gd name="connsiteY33" fmla="*/ 525919 h 1857293"/>
                <a:gd name="connsiteX34" fmla="*/ 11961900 w 12188866"/>
                <a:gd name="connsiteY34" fmla="*/ 1075791 h 1857293"/>
                <a:gd name="connsiteX35" fmla="*/ 12177407 w 12188866"/>
                <a:gd name="connsiteY35" fmla="*/ 1144160 h 1857293"/>
                <a:gd name="connsiteX36" fmla="*/ 12182283 w 12188866"/>
                <a:gd name="connsiteY36" fmla="*/ 1126526 h 1857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188866" h="1857293">
                  <a:moveTo>
                    <a:pt x="12182283" y="1126444"/>
                  </a:moveTo>
                  <a:cubicBezTo>
                    <a:pt x="11832126" y="1047241"/>
                    <a:pt x="11521190" y="828918"/>
                    <a:pt x="11217975" y="646620"/>
                  </a:cubicBezTo>
                  <a:cubicBezTo>
                    <a:pt x="10846093" y="422960"/>
                    <a:pt x="10462455" y="210785"/>
                    <a:pt x="10040652" y="97587"/>
                  </a:cubicBezTo>
                  <a:cubicBezTo>
                    <a:pt x="9801904" y="33499"/>
                    <a:pt x="9555166" y="1454"/>
                    <a:pt x="9308048" y="-659"/>
                  </a:cubicBezTo>
                  <a:cubicBezTo>
                    <a:pt x="9077941" y="-2636"/>
                    <a:pt x="8858128" y="43277"/>
                    <a:pt x="8639695" y="113893"/>
                  </a:cubicBezTo>
                  <a:cubicBezTo>
                    <a:pt x="8413733" y="187029"/>
                    <a:pt x="8191400" y="277880"/>
                    <a:pt x="7977222" y="380460"/>
                  </a:cubicBezTo>
                  <a:cubicBezTo>
                    <a:pt x="7769408" y="479979"/>
                    <a:pt x="7574704" y="601953"/>
                    <a:pt x="7379296" y="723358"/>
                  </a:cubicBezTo>
                  <a:cubicBezTo>
                    <a:pt x="7211355" y="827726"/>
                    <a:pt x="7039567" y="930143"/>
                    <a:pt x="6849685" y="989518"/>
                  </a:cubicBezTo>
                  <a:cubicBezTo>
                    <a:pt x="6639054" y="1055395"/>
                    <a:pt x="6412441" y="1075358"/>
                    <a:pt x="6195770" y="1114391"/>
                  </a:cubicBezTo>
                  <a:cubicBezTo>
                    <a:pt x="5940662" y="1160439"/>
                    <a:pt x="5687883" y="1217973"/>
                    <a:pt x="5441903" y="1300426"/>
                  </a:cubicBezTo>
                  <a:cubicBezTo>
                    <a:pt x="5185088" y="1386537"/>
                    <a:pt x="4933203" y="1486760"/>
                    <a:pt x="4676470" y="1573250"/>
                  </a:cubicBezTo>
                  <a:cubicBezTo>
                    <a:pt x="4206125" y="1731683"/>
                    <a:pt x="3693904" y="1883128"/>
                    <a:pt x="3192301" y="1824186"/>
                  </a:cubicBezTo>
                  <a:cubicBezTo>
                    <a:pt x="2969779" y="1798047"/>
                    <a:pt x="2757144" y="1721417"/>
                    <a:pt x="2575496" y="1589204"/>
                  </a:cubicBezTo>
                  <a:cubicBezTo>
                    <a:pt x="2416494" y="1473460"/>
                    <a:pt x="2288019" y="1322882"/>
                    <a:pt x="2166261" y="1169920"/>
                  </a:cubicBezTo>
                  <a:cubicBezTo>
                    <a:pt x="2045966" y="1018854"/>
                    <a:pt x="1929762" y="863643"/>
                    <a:pt x="1790885" y="728775"/>
                  </a:cubicBezTo>
                  <a:cubicBezTo>
                    <a:pt x="1641501" y="583208"/>
                    <a:pt x="1464128" y="469469"/>
                    <a:pt x="1269508" y="394437"/>
                  </a:cubicBezTo>
                  <a:cubicBezTo>
                    <a:pt x="1082904" y="322385"/>
                    <a:pt x="882945" y="291695"/>
                    <a:pt x="683935" y="317292"/>
                  </a:cubicBezTo>
                  <a:cubicBezTo>
                    <a:pt x="516996" y="338772"/>
                    <a:pt x="359998" y="398256"/>
                    <a:pt x="205708" y="462941"/>
                  </a:cubicBezTo>
                  <a:cubicBezTo>
                    <a:pt x="139588" y="490678"/>
                    <a:pt x="73685" y="518876"/>
                    <a:pt x="6156" y="543092"/>
                  </a:cubicBezTo>
                  <a:cubicBezTo>
                    <a:pt x="-4841" y="547047"/>
                    <a:pt x="-101" y="564762"/>
                    <a:pt x="11032" y="560726"/>
                  </a:cubicBezTo>
                  <a:cubicBezTo>
                    <a:pt x="156518" y="508529"/>
                    <a:pt x="295448" y="439429"/>
                    <a:pt x="442560" y="391701"/>
                  </a:cubicBezTo>
                  <a:cubicBezTo>
                    <a:pt x="628893" y="331323"/>
                    <a:pt x="823380" y="309274"/>
                    <a:pt x="1017353" y="342538"/>
                  </a:cubicBezTo>
                  <a:cubicBezTo>
                    <a:pt x="1249003" y="382275"/>
                    <a:pt x="1473774" y="488592"/>
                    <a:pt x="1657128" y="634864"/>
                  </a:cubicBezTo>
                  <a:cubicBezTo>
                    <a:pt x="1807923" y="755186"/>
                    <a:pt x="1932281" y="903381"/>
                    <a:pt x="2051600" y="1053932"/>
                  </a:cubicBezTo>
                  <a:cubicBezTo>
                    <a:pt x="2291838" y="1357066"/>
                    <a:pt x="2532725" y="1658629"/>
                    <a:pt x="2914629" y="1783068"/>
                  </a:cubicBezTo>
                  <a:cubicBezTo>
                    <a:pt x="3355015" y="1926631"/>
                    <a:pt x="3842695" y="1835807"/>
                    <a:pt x="4277284" y="1715891"/>
                  </a:cubicBezTo>
                  <a:cubicBezTo>
                    <a:pt x="4791943" y="1573900"/>
                    <a:pt x="5278783" y="1344579"/>
                    <a:pt x="5796882" y="1216699"/>
                  </a:cubicBezTo>
                  <a:cubicBezTo>
                    <a:pt x="6034709" y="1158028"/>
                    <a:pt x="6276327" y="1118914"/>
                    <a:pt x="6517648" y="1077850"/>
                  </a:cubicBezTo>
                  <a:cubicBezTo>
                    <a:pt x="6712298" y="1044722"/>
                    <a:pt x="6896871" y="1005337"/>
                    <a:pt x="7075241" y="918035"/>
                  </a:cubicBezTo>
                  <a:cubicBezTo>
                    <a:pt x="7254369" y="830516"/>
                    <a:pt x="7419846" y="717724"/>
                    <a:pt x="7589900" y="614196"/>
                  </a:cubicBezTo>
                  <a:cubicBezTo>
                    <a:pt x="7802075" y="484990"/>
                    <a:pt x="8022051" y="374799"/>
                    <a:pt x="8251182" y="278991"/>
                  </a:cubicBezTo>
                  <a:cubicBezTo>
                    <a:pt x="8474219" y="185702"/>
                    <a:pt x="8703540" y="100756"/>
                    <a:pt x="8940798" y="51701"/>
                  </a:cubicBezTo>
                  <a:cubicBezTo>
                    <a:pt x="9191572" y="-117"/>
                    <a:pt x="9453426" y="10854"/>
                    <a:pt x="9705717" y="47313"/>
                  </a:cubicBezTo>
                  <a:cubicBezTo>
                    <a:pt x="10161244" y="113108"/>
                    <a:pt x="10580637" y="299036"/>
                    <a:pt x="10977222" y="525919"/>
                  </a:cubicBezTo>
                  <a:cubicBezTo>
                    <a:pt x="11301999" y="711684"/>
                    <a:pt x="11613368" y="935343"/>
                    <a:pt x="11961900" y="1075791"/>
                  </a:cubicBezTo>
                  <a:cubicBezTo>
                    <a:pt x="12031786" y="1104314"/>
                    <a:pt x="12103865" y="1127176"/>
                    <a:pt x="12177407" y="1144160"/>
                  </a:cubicBezTo>
                  <a:cubicBezTo>
                    <a:pt x="12188865" y="1146868"/>
                    <a:pt x="12193659" y="1129126"/>
                    <a:pt x="12182283" y="1126526"/>
                  </a:cubicBezTo>
                  <a:close/>
                </a:path>
              </a:pathLst>
            </a:custGeom>
            <a:grpFill/>
            <a:ln w="2709" cap="flat">
              <a:noFill/>
              <a:prstDash val="solid"/>
              <a:miter/>
            </a:ln>
          </p:spPr>
          <p:txBody>
            <a:bodyPr rtlCol="0" anchor="ctr"/>
            <a:lstStyle/>
            <a:p>
              <a:endParaRPr lang="en-IN"/>
            </a:p>
          </p:txBody>
        </p:sp>
        <p:sp>
          <p:nvSpPr>
            <p:cNvPr id="2017" name="Freeform: Shape 2016">
              <a:extLst>
                <a:ext uri="{FF2B5EF4-FFF2-40B4-BE49-F238E27FC236}">
                  <a16:creationId xmlns:a16="http://schemas.microsoft.com/office/drawing/2014/main" id="{3F994D70-C69F-1E21-4124-289D5E25BE53}"/>
                </a:ext>
              </a:extLst>
            </p:cNvPr>
            <p:cNvSpPr/>
            <p:nvPr/>
          </p:nvSpPr>
          <p:spPr>
            <a:xfrm>
              <a:off x="2043" y="2782539"/>
              <a:ext cx="12188273" cy="1724824"/>
            </a:xfrm>
            <a:custGeom>
              <a:avLst/>
              <a:gdLst>
                <a:gd name="connsiteX0" fmla="*/ 12178602 w 12188273"/>
                <a:gd name="connsiteY0" fmla="*/ 775598 h 1724824"/>
                <a:gd name="connsiteX1" fmla="*/ 11122197 w 12188273"/>
                <a:gd name="connsiteY1" fmla="*/ 416664 h 1724824"/>
                <a:gd name="connsiteX2" fmla="*/ 9887882 w 12188273"/>
                <a:gd name="connsiteY2" fmla="*/ 30940 h 1724824"/>
                <a:gd name="connsiteX3" fmla="*/ 9143740 w 12188273"/>
                <a:gd name="connsiteY3" fmla="*/ 9785 h 1724824"/>
                <a:gd name="connsiteX4" fmla="*/ 8494755 w 12188273"/>
                <a:gd name="connsiteY4" fmla="*/ 160119 h 1724824"/>
                <a:gd name="connsiteX5" fmla="*/ 7823233 w 12188273"/>
                <a:gd name="connsiteY5" fmla="*/ 413955 h 1724824"/>
                <a:gd name="connsiteX6" fmla="*/ 7226907 w 12188273"/>
                <a:gd name="connsiteY6" fmla="*/ 685505 h 1724824"/>
                <a:gd name="connsiteX7" fmla="*/ 6674758 w 12188273"/>
                <a:gd name="connsiteY7" fmla="*/ 852038 h 1724824"/>
                <a:gd name="connsiteX8" fmla="*/ 6015345 w 12188273"/>
                <a:gd name="connsiteY8" fmla="*/ 896732 h 1724824"/>
                <a:gd name="connsiteX9" fmla="*/ 5290542 w 12188273"/>
                <a:gd name="connsiteY9" fmla="*/ 1047337 h 1724824"/>
                <a:gd name="connsiteX10" fmla="*/ 4550192 w 12188273"/>
                <a:gd name="connsiteY10" fmla="*/ 1333027 h 1724824"/>
                <a:gd name="connsiteX11" fmla="*/ 3139430 w 12188273"/>
                <a:gd name="connsiteY11" fmla="*/ 1702146 h 1724824"/>
                <a:gd name="connsiteX12" fmla="*/ 2534408 w 12188273"/>
                <a:gd name="connsiteY12" fmla="*/ 1546638 h 1724824"/>
                <a:gd name="connsiteX13" fmla="*/ 2115395 w 12188273"/>
                <a:gd name="connsiteY13" fmla="*/ 1158991 h 1724824"/>
                <a:gd name="connsiteX14" fmla="*/ 1756704 w 12188273"/>
                <a:gd name="connsiteY14" fmla="*/ 720637 h 1724824"/>
                <a:gd name="connsiteX15" fmla="*/ 1266749 w 12188273"/>
                <a:gd name="connsiteY15" fmla="*/ 361947 h 1724824"/>
                <a:gd name="connsiteX16" fmla="*/ 687649 w 12188273"/>
                <a:gd name="connsiteY16" fmla="*/ 245472 h 1724824"/>
                <a:gd name="connsiteX17" fmla="*/ 217495 w 12188273"/>
                <a:gd name="connsiteY17" fmla="*/ 355473 h 1724824"/>
                <a:gd name="connsiteX18" fmla="*/ 7080 w 12188273"/>
                <a:gd name="connsiteY18" fmla="*/ 424519 h 1724824"/>
                <a:gd name="connsiteX19" fmla="*/ 12498 w 12188273"/>
                <a:gd name="connsiteY19" fmla="*/ 444103 h 1724824"/>
                <a:gd name="connsiteX20" fmla="*/ 451502 w 12188273"/>
                <a:gd name="connsiteY20" fmla="*/ 304224 h 1724824"/>
                <a:gd name="connsiteX21" fmla="*/ 1026322 w 12188273"/>
                <a:gd name="connsiteY21" fmla="*/ 297534 h 1724824"/>
                <a:gd name="connsiteX22" fmla="*/ 1633078 w 12188273"/>
                <a:gd name="connsiteY22" fmla="*/ 626997 h 1724824"/>
                <a:gd name="connsiteX23" fmla="*/ 2008562 w 12188273"/>
                <a:gd name="connsiteY23" fmla="*/ 1057116 h 1724824"/>
                <a:gd name="connsiteX24" fmla="*/ 2875167 w 12188273"/>
                <a:gd name="connsiteY24" fmla="*/ 1699085 h 1724824"/>
                <a:gd name="connsiteX25" fmla="*/ 4181723 w 12188273"/>
                <a:gd name="connsiteY25" fmla="*/ 1493682 h 1724824"/>
                <a:gd name="connsiteX26" fmla="*/ 5649531 w 12188273"/>
                <a:gd name="connsiteY26" fmla="*/ 971683 h 1724824"/>
                <a:gd name="connsiteX27" fmla="*/ 6377881 w 12188273"/>
                <a:gd name="connsiteY27" fmla="*/ 891640 h 1724824"/>
                <a:gd name="connsiteX28" fmla="*/ 6944982 w 12188273"/>
                <a:gd name="connsiteY28" fmla="*/ 814657 h 1724824"/>
                <a:gd name="connsiteX29" fmla="*/ 7462972 w 12188273"/>
                <a:gd name="connsiteY29" fmla="*/ 599124 h 1724824"/>
                <a:gd name="connsiteX30" fmla="*/ 8137175 w 12188273"/>
                <a:gd name="connsiteY30" fmla="*/ 310888 h 1724824"/>
                <a:gd name="connsiteX31" fmla="*/ 8824245 w 12188273"/>
                <a:gd name="connsiteY31" fmla="*/ 84600 h 1724824"/>
                <a:gd name="connsiteX32" fmla="*/ 9535937 w 12188273"/>
                <a:gd name="connsiteY32" fmla="*/ 22299 h 1724824"/>
                <a:gd name="connsiteX33" fmla="*/ 10885454 w 12188273"/>
                <a:gd name="connsiteY33" fmla="*/ 338246 h 1724824"/>
                <a:gd name="connsiteX34" fmla="*/ 11946871 w 12188273"/>
                <a:gd name="connsiteY34" fmla="*/ 755797 h 1724824"/>
                <a:gd name="connsiteX35" fmla="*/ 12178467 w 12188273"/>
                <a:gd name="connsiteY35" fmla="*/ 795886 h 1724824"/>
                <a:gd name="connsiteX36" fmla="*/ 12178467 w 12188273"/>
                <a:gd name="connsiteY36" fmla="*/ 775571 h 172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188273" h="1724824">
                  <a:moveTo>
                    <a:pt x="12178602" y="775598"/>
                  </a:moveTo>
                  <a:cubicBezTo>
                    <a:pt x="11806775" y="739842"/>
                    <a:pt x="11459922" y="563395"/>
                    <a:pt x="11122197" y="416664"/>
                  </a:cubicBezTo>
                  <a:cubicBezTo>
                    <a:pt x="10725179" y="244226"/>
                    <a:pt x="10319302" y="89178"/>
                    <a:pt x="9887882" y="30940"/>
                  </a:cubicBezTo>
                  <a:cubicBezTo>
                    <a:pt x="9641279" y="-2296"/>
                    <a:pt x="9391833" y="-9393"/>
                    <a:pt x="9143740" y="9785"/>
                  </a:cubicBezTo>
                  <a:cubicBezTo>
                    <a:pt x="8922003" y="27013"/>
                    <a:pt x="8704790" y="90072"/>
                    <a:pt x="8494755" y="160119"/>
                  </a:cubicBezTo>
                  <a:cubicBezTo>
                    <a:pt x="8268088" y="235666"/>
                    <a:pt x="8043209" y="320693"/>
                    <a:pt x="7823233" y="413955"/>
                  </a:cubicBezTo>
                  <a:cubicBezTo>
                    <a:pt x="7622056" y="499280"/>
                    <a:pt x="7426837" y="597499"/>
                    <a:pt x="7226907" y="685505"/>
                  </a:cubicBezTo>
                  <a:cubicBezTo>
                    <a:pt x="7050216" y="763273"/>
                    <a:pt x="6867350" y="828878"/>
                    <a:pt x="6674758" y="852038"/>
                  </a:cubicBezTo>
                  <a:cubicBezTo>
                    <a:pt x="6456272" y="878340"/>
                    <a:pt x="6234454" y="874737"/>
                    <a:pt x="6015345" y="896732"/>
                  </a:cubicBezTo>
                  <a:cubicBezTo>
                    <a:pt x="5768850" y="921463"/>
                    <a:pt x="5525579" y="968513"/>
                    <a:pt x="5290542" y="1047337"/>
                  </a:cubicBezTo>
                  <a:cubicBezTo>
                    <a:pt x="5039822" y="1131308"/>
                    <a:pt x="4796199" y="1236353"/>
                    <a:pt x="4550192" y="1333027"/>
                  </a:cubicBezTo>
                  <a:cubicBezTo>
                    <a:pt x="4103956" y="1508363"/>
                    <a:pt x="3626217" y="1700277"/>
                    <a:pt x="3139430" y="1702146"/>
                  </a:cubicBezTo>
                  <a:cubicBezTo>
                    <a:pt x="2926280" y="1702959"/>
                    <a:pt x="2718115" y="1657317"/>
                    <a:pt x="2534408" y="1546638"/>
                  </a:cubicBezTo>
                  <a:cubicBezTo>
                    <a:pt x="2369419" y="1447227"/>
                    <a:pt x="2236285" y="1307132"/>
                    <a:pt x="2115395" y="1158991"/>
                  </a:cubicBezTo>
                  <a:cubicBezTo>
                    <a:pt x="1996021" y="1012720"/>
                    <a:pt x="1885992" y="858620"/>
                    <a:pt x="1756704" y="720637"/>
                  </a:cubicBezTo>
                  <a:cubicBezTo>
                    <a:pt x="1616175" y="570628"/>
                    <a:pt x="1454301" y="447624"/>
                    <a:pt x="1266749" y="361947"/>
                  </a:cubicBezTo>
                  <a:cubicBezTo>
                    <a:pt x="1084966" y="278871"/>
                    <a:pt x="888041" y="232984"/>
                    <a:pt x="687649" y="245472"/>
                  </a:cubicBezTo>
                  <a:cubicBezTo>
                    <a:pt x="525396" y="255629"/>
                    <a:pt x="370240" y="302707"/>
                    <a:pt x="217495" y="355473"/>
                  </a:cubicBezTo>
                  <a:cubicBezTo>
                    <a:pt x="147691" y="379581"/>
                    <a:pt x="78103" y="404230"/>
                    <a:pt x="7080" y="424519"/>
                  </a:cubicBezTo>
                  <a:cubicBezTo>
                    <a:pt x="-5488" y="428094"/>
                    <a:pt x="-152" y="447706"/>
                    <a:pt x="12498" y="444103"/>
                  </a:cubicBezTo>
                  <a:cubicBezTo>
                    <a:pt x="160313" y="402036"/>
                    <a:pt x="302332" y="341903"/>
                    <a:pt x="451502" y="304224"/>
                  </a:cubicBezTo>
                  <a:cubicBezTo>
                    <a:pt x="641113" y="256361"/>
                    <a:pt x="835925" y="249562"/>
                    <a:pt x="1026322" y="297534"/>
                  </a:cubicBezTo>
                  <a:cubicBezTo>
                    <a:pt x="1251445" y="354254"/>
                    <a:pt x="1461534" y="471434"/>
                    <a:pt x="1633078" y="626997"/>
                  </a:cubicBezTo>
                  <a:cubicBezTo>
                    <a:pt x="1774636" y="755309"/>
                    <a:pt x="1891247" y="907188"/>
                    <a:pt x="2008562" y="1057116"/>
                  </a:cubicBezTo>
                  <a:cubicBezTo>
                    <a:pt x="2237802" y="1350038"/>
                    <a:pt x="2493615" y="1625462"/>
                    <a:pt x="2875167" y="1699085"/>
                  </a:cubicBezTo>
                  <a:cubicBezTo>
                    <a:pt x="3312735" y="1783462"/>
                    <a:pt x="3773165" y="1639141"/>
                    <a:pt x="4181723" y="1493682"/>
                  </a:cubicBezTo>
                  <a:cubicBezTo>
                    <a:pt x="4668834" y="1320323"/>
                    <a:pt x="5140614" y="1075806"/>
                    <a:pt x="5649531" y="971683"/>
                  </a:cubicBezTo>
                  <a:cubicBezTo>
                    <a:pt x="5889660" y="922546"/>
                    <a:pt x="6133554" y="904398"/>
                    <a:pt x="6377881" y="891640"/>
                  </a:cubicBezTo>
                  <a:cubicBezTo>
                    <a:pt x="6571014" y="881563"/>
                    <a:pt x="6758810" y="871433"/>
                    <a:pt x="6944982" y="814657"/>
                  </a:cubicBezTo>
                  <a:cubicBezTo>
                    <a:pt x="7124137" y="759995"/>
                    <a:pt x="7293812" y="678463"/>
                    <a:pt x="7462972" y="599124"/>
                  </a:cubicBezTo>
                  <a:cubicBezTo>
                    <a:pt x="7684682" y="495108"/>
                    <a:pt x="7908369" y="398325"/>
                    <a:pt x="8137175" y="310888"/>
                  </a:cubicBezTo>
                  <a:cubicBezTo>
                    <a:pt x="8362271" y="224885"/>
                    <a:pt x="8589858" y="141944"/>
                    <a:pt x="8824245" y="84600"/>
                  </a:cubicBezTo>
                  <a:cubicBezTo>
                    <a:pt x="9058036" y="27392"/>
                    <a:pt x="9295916" y="14850"/>
                    <a:pt x="9535937" y="22299"/>
                  </a:cubicBezTo>
                  <a:cubicBezTo>
                    <a:pt x="10005983" y="36926"/>
                    <a:pt x="10452517" y="160878"/>
                    <a:pt x="10885454" y="338246"/>
                  </a:cubicBezTo>
                  <a:cubicBezTo>
                    <a:pt x="11235638" y="481808"/>
                    <a:pt x="11577752" y="664377"/>
                    <a:pt x="11946871" y="755797"/>
                  </a:cubicBezTo>
                  <a:cubicBezTo>
                    <a:pt x="12022986" y="774812"/>
                    <a:pt x="12100401" y="788220"/>
                    <a:pt x="12178467" y="795886"/>
                  </a:cubicBezTo>
                  <a:cubicBezTo>
                    <a:pt x="12191469" y="797132"/>
                    <a:pt x="12191388" y="776925"/>
                    <a:pt x="12178467" y="775571"/>
                  </a:cubicBezTo>
                  <a:close/>
                </a:path>
              </a:pathLst>
            </a:custGeom>
            <a:grpFill/>
            <a:ln w="2709" cap="flat">
              <a:noFill/>
              <a:prstDash val="solid"/>
              <a:miter/>
            </a:ln>
          </p:spPr>
          <p:txBody>
            <a:bodyPr rtlCol="0" anchor="ctr"/>
            <a:lstStyle/>
            <a:p>
              <a:endParaRPr lang="en-IN"/>
            </a:p>
          </p:txBody>
        </p:sp>
        <p:sp>
          <p:nvSpPr>
            <p:cNvPr id="2018" name="Freeform: Shape 2017">
              <a:extLst>
                <a:ext uri="{FF2B5EF4-FFF2-40B4-BE49-F238E27FC236}">
                  <a16:creationId xmlns:a16="http://schemas.microsoft.com/office/drawing/2014/main" id="{E5812297-2C04-8018-E9E1-34C9DBA09500}"/>
                </a:ext>
              </a:extLst>
            </p:cNvPr>
            <p:cNvSpPr/>
            <p:nvPr/>
          </p:nvSpPr>
          <p:spPr>
            <a:xfrm>
              <a:off x="2394" y="2946121"/>
              <a:ext cx="12187942" cy="1613988"/>
            </a:xfrm>
            <a:custGeom>
              <a:avLst/>
              <a:gdLst>
                <a:gd name="connsiteX0" fmla="*/ 12177168 w 12187942"/>
                <a:gd name="connsiteY0" fmla="*/ 438684 h 1613988"/>
                <a:gd name="connsiteX1" fmla="*/ 11040124 w 12187942"/>
                <a:gd name="connsiteY1" fmla="*/ 221985 h 1613988"/>
                <a:gd name="connsiteX2" fmla="*/ 9698435 w 12187942"/>
                <a:gd name="connsiteY2" fmla="*/ -510 h 1613988"/>
                <a:gd name="connsiteX3" fmla="*/ 8994680 w 12187942"/>
                <a:gd name="connsiteY3" fmla="*/ 46568 h 1613988"/>
                <a:gd name="connsiteX4" fmla="*/ 8313461 w 12187942"/>
                <a:gd name="connsiteY4" fmla="*/ 230626 h 1613988"/>
                <a:gd name="connsiteX5" fmla="*/ 7615421 w 12187942"/>
                <a:gd name="connsiteY5" fmla="*/ 467748 h 1613988"/>
                <a:gd name="connsiteX6" fmla="*/ 7042903 w 12187942"/>
                <a:gd name="connsiteY6" fmla="*/ 650642 h 1613988"/>
                <a:gd name="connsiteX7" fmla="*/ 6508904 w 12187942"/>
                <a:gd name="connsiteY7" fmla="*/ 709015 h 1613988"/>
                <a:gd name="connsiteX8" fmla="*/ 5842963 w 12187942"/>
                <a:gd name="connsiteY8" fmla="*/ 682822 h 1613988"/>
                <a:gd name="connsiteX9" fmla="*/ 5135712 w 12187942"/>
                <a:gd name="connsiteY9" fmla="*/ 809022 h 1613988"/>
                <a:gd name="connsiteX10" fmla="*/ 4449483 w 12187942"/>
                <a:gd name="connsiteY10" fmla="*/ 1093845 h 1613988"/>
                <a:gd name="connsiteX11" fmla="*/ 3117355 w 12187942"/>
                <a:gd name="connsiteY11" fmla="*/ 1573290 h 1613988"/>
                <a:gd name="connsiteX12" fmla="*/ 2529913 w 12187942"/>
                <a:gd name="connsiteY12" fmla="*/ 1522447 h 1613988"/>
                <a:gd name="connsiteX13" fmla="*/ 2080263 w 12187942"/>
                <a:gd name="connsiteY13" fmla="*/ 1177869 h 1613988"/>
                <a:gd name="connsiteX14" fmla="*/ 1303806 w 12187942"/>
                <a:gd name="connsiteY14" fmla="*/ 371697 h 1613988"/>
                <a:gd name="connsiteX15" fmla="*/ 706070 w 12187942"/>
                <a:gd name="connsiteY15" fmla="*/ 191079 h 1613988"/>
                <a:gd name="connsiteX16" fmla="*/ 223916 w 12187942"/>
                <a:gd name="connsiteY16" fmla="*/ 265650 h 1613988"/>
                <a:gd name="connsiteX17" fmla="*/ 7948 w 12187942"/>
                <a:gd name="connsiteY17" fmla="*/ 319825 h 1613988"/>
                <a:gd name="connsiteX18" fmla="*/ 13880 w 12187942"/>
                <a:gd name="connsiteY18" fmla="*/ 341495 h 1613988"/>
                <a:gd name="connsiteX19" fmla="*/ 468947 w 12187942"/>
                <a:gd name="connsiteY19" fmla="*/ 231926 h 1613988"/>
                <a:gd name="connsiteX20" fmla="*/ 1055334 w 12187942"/>
                <a:gd name="connsiteY20" fmla="*/ 279844 h 1613988"/>
                <a:gd name="connsiteX21" fmla="*/ 1615228 w 12187942"/>
                <a:gd name="connsiteY21" fmla="*/ 647933 h 1613988"/>
                <a:gd name="connsiteX22" fmla="*/ 1970478 w 12187942"/>
                <a:gd name="connsiteY22" fmla="*/ 1080843 h 1613988"/>
                <a:gd name="connsiteX23" fmla="*/ 2841715 w 12187942"/>
                <a:gd name="connsiteY23" fmla="*/ 1611754 h 1613988"/>
                <a:gd name="connsiteX24" fmla="*/ 4073565 w 12187942"/>
                <a:gd name="connsiteY24" fmla="*/ 1284620 h 1613988"/>
                <a:gd name="connsiteX25" fmla="*/ 4756626 w 12187942"/>
                <a:gd name="connsiteY25" fmla="*/ 982678 h 1613988"/>
                <a:gd name="connsiteX26" fmla="*/ 5498818 w 12187942"/>
                <a:gd name="connsiteY26" fmla="*/ 739163 h 1613988"/>
                <a:gd name="connsiteX27" fmla="*/ 6205255 w 12187942"/>
                <a:gd name="connsiteY27" fmla="*/ 712076 h 1613988"/>
                <a:gd name="connsiteX28" fmla="*/ 6793050 w 12187942"/>
                <a:gd name="connsiteY28" fmla="*/ 720419 h 1613988"/>
                <a:gd name="connsiteX29" fmla="*/ 7947755 w 12187942"/>
                <a:gd name="connsiteY29" fmla="*/ 377304 h 1613988"/>
                <a:gd name="connsiteX30" fmla="*/ 8643168 w 12187942"/>
                <a:gd name="connsiteY30" fmla="*/ 151531 h 1613988"/>
                <a:gd name="connsiteX31" fmla="*/ 9349767 w 12187942"/>
                <a:gd name="connsiteY31" fmla="*/ 32347 h 1613988"/>
                <a:gd name="connsiteX32" fmla="*/ 10766027 w 12187942"/>
                <a:gd name="connsiteY32" fmla="*/ 172036 h 1613988"/>
                <a:gd name="connsiteX33" fmla="*/ 11912227 w 12187942"/>
                <a:gd name="connsiteY33" fmla="*/ 447677 h 1613988"/>
                <a:gd name="connsiteX34" fmla="*/ 12177059 w 12187942"/>
                <a:gd name="connsiteY34" fmla="*/ 461058 h 1613988"/>
                <a:gd name="connsiteX35" fmla="*/ 12177059 w 12187942"/>
                <a:gd name="connsiteY35" fmla="*/ 438711 h 161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187942" h="1613988">
                  <a:moveTo>
                    <a:pt x="12177168" y="438684"/>
                  </a:moveTo>
                  <a:cubicBezTo>
                    <a:pt x="11788384" y="446160"/>
                    <a:pt x="11410786" y="324321"/>
                    <a:pt x="11040124" y="221985"/>
                  </a:cubicBezTo>
                  <a:cubicBezTo>
                    <a:pt x="10600253" y="100363"/>
                    <a:pt x="10156887" y="3201"/>
                    <a:pt x="9698435" y="-510"/>
                  </a:cubicBezTo>
                  <a:cubicBezTo>
                    <a:pt x="9464752" y="-2406"/>
                    <a:pt x="9225463" y="8158"/>
                    <a:pt x="8994680" y="46568"/>
                  </a:cubicBezTo>
                  <a:cubicBezTo>
                    <a:pt x="8762568" y="85167"/>
                    <a:pt x="8536443" y="157003"/>
                    <a:pt x="8313461" y="230626"/>
                  </a:cubicBezTo>
                  <a:cubicBezTo>
                    <a:pt x="8080158" y="307663"/>
                    <a:pt x="7847478" y="386703"/>
                    <a:pt x="7615421" y="467748"/>
                  </a:cubicBezTo>
                  <a:cubicBezTo>
                    <a:pt x="7426405" y="533706"/>
                    <a:pt x="7237363" y="602156"/>
                    <a:pt x="7042903" y="650642"/>
                  </a:cubicBezTo>
                  <a:cubicBezTo>
                    <a:pt x="6868028" y="694253"/>
                    <a:pt x="6689251" y="717006"/>
                    <a:pt x="6508904" y="709015"/>
                  </a:cubicBezTo>
                  <a:cubicBezTo>
                    <a:pt x="6286788" y="699182"/>
                    <a:pt x="6065783" y="675671"/>
                    <a:pt x="5842963" y="682822"/>
                  </a:cubicBezTo>
                  <a:cubicBezTo>
                    <a:pt x="5601885" y="690569"/>
                    <a:pt x="5364086" y="731281"/>
                    <a:pt x="5135712" y="809022"/>
                  </a:cubicBezTo>
                  <a:cubicBezTo>
                    <a:pt x="4901353" y="888794"/>
                    <a:pt x="4675228" y="992863"/>
                    <a:pt x="4449483" y="1093845"/>
                  </a:cubicBezTo>
                  <a:cubicBezTo>
                    <a:pt x="4023237" y="1284539"/>
                    <a:pt x="3583907" y="1503703"/>
                    <a:pt x="3117355" y="1573290"/>
                  </a:cubicBezTo>
                  <a:cubicBezTo>
                    <a:pt x="2921189" y="1602517"/>
                    <a:pt x="2715299" y="1599971"/>
                    <a:pt x="2529913" y="1522447"/>
                  </a:cubicBezTo>
                  <a:cubicBezTo>
                    <a:pt x="2352437" y="1448201"/>
                    <a:pt x="2205949" y="1321161"/>
                    <a:pt x="2080263" y="1177869"/>
                  </a:cubicBezTo>
                  <a:cubicBezTo>
                    <a:pt x="1832089" y="894888"/>
                    <a:pt x="1638740" y="565100"/>
                    <a:pt x="1303806" y="371697"/>
                  </a:cubicBezTo>
                  <a:cubicBezTo>
                    <a:pt x="1121237" y="266246"/>
                    <a:pt x="918082" y="196198"/>
                    <a:pt x="706070" y="191079"/>
                  </a:cubicBezTo>
                  <a:cubicBezTo>
                    <a:pt x="541704" y="187097"/>
                    <a:pt x="381699" y="223340"/>
                    <a:pt x="223916" y="265650"/>
                  </a:cubicBezTo>
                  <a:cubicBezTo>
                    <a:pt x="152188" y="284882"/>
                    <a:pt x="80651" y="304737"/>
                    <a:pt x="7948" y="319825"/>
                  </a:cubicBezTo>
                  <a:cubicBezTo>
                    <a:pt x="-6110" y="322777"/>
                    <a:pt x="-178" y="344203"/>
                    <a:pt x="13880" y="341495"/>
                  </a:cubicBezTo>
                  <a:cubicBezTo>
                    <a:pt x="166707" y="309531"/>
                    <a:pt x="314821" y="258228"/>
                    <a:pt x="468947" y="231926"/>
                  </a:cubicBezTo>
                  <a:cubicBezTo>
                    <a:pt x="666685" y="198175"/>
                    <a:pt x="865993" y="212044"/>
                    <a:pt x="1055334" y="279844"/>
                  </a:cubicBezTo>
                  <a:cubicBezTo>
                    <a:pt x="1269323" y="356420"/>
                    <a:pt x="1458014" y="485003"/>
                    <a:pt x="1615228" y="647933"/>
                  </a:cubicBezTo>
                  <a:cubicBezTo>
                    <a:pt x="1745248" y="782557"/>
                    <a:pt x="1853949" y="935059"/>
                    <a:pt x="1970478" y="1080843"/>
                  </a:cubicBezTo>
                  <a:cubicBezTo>
                    <a:pt x="2194789" y="1361521"/>
                    <a:pt x="2467097" y="1594120"/>
                    <a:pt x="2841715" y="1611754"/>
                  </a:cubicBezTo>
                  <a:cubicBezTo>
                    <a:pt x="3267230" y="1631799"/>
                    <a:pt x="3691065" y="1449230"/>
                    <a:pt x="4073565" y="1284620"/>
                  </a:cubicBezTo>
                  <a:cubicBezTo>
                    <a:pt x="4302209" y="1186185"/>
                    <a:pt x="4527954" y="1081113"/>
                    <a:pt x="4756626" y="982678"/>
                  </a:cubicBezTo>
                  <a:cubicBezTo>
                    <a:pt x="4996809" y="879286"/>
                    <a:pt x="5239944" y="783532"/>
                    <a:pt x="5498818" y="739163"/>
                  </a:cubicBezTo>
                  <a:cubicBezTo>
                    <a:pt x="5732473" y="699128"/>
                    <a:pt x="5969243" y="698532"/>
                    <a:pt x="6205255" y="712076"/>
                  </a:cubicBezTo>
                  <a:cubicBezTo>
                    <a:pt x="6401774" y="723290"/>
                    <a:pt x="6596667" y="744391"/>
                    <a:pt x="6793050" y="720419"/>
                  </a:cubicBezTo>
                  <a:cubicBezTo>
                    <a:pt x="7191044" y="671851"/>
                    <a:pt x="7570456" y="503720"/>
                    <a:pt x="7947755" y="377304"/>
                  </a:cubicBezTo>
                  <a:cubicBezTo>
                    <a:pt x="8178810" y="299888"/>
                    <a:pt x="8408645" y="218085"/>
                    <a:pt x="8643168" y="151531"/>
                  </a:cubicBezTo>
                  <a:cubicBezTo>
                    <a:pt x="8876118" y="85411"/>
                    <a:pt x="9108202" y="48302"/>
                    <a:pt x="9349767" y="32347"/>
                  </a:cubicBezTo>
                  <a:cubicBezTo>
                    <a:pt x="9830540" y="763"/>
                    <a:pt x="10299692" y="54423"/>
                    <a:pt x="10766027" y="172036"/>
                  </a:cubicBezTo>
                  <a:cubicBezTo>
                    <a:pt x="11146090" y="267871"/>
                    <a:pt x="11521357" y="401845"/>
                    <a:pt x="11912227" y="447677"/>
                  </a:cubicBezTo>
                  <a:cubicBezTo>
                    <a:pt x="12000098" y="458132"/>
                    <a:pt x="12088592" y="462629"/>
                    <a:pt x="12177059" y="461058"/>
                  </a:cubicBezTo>
                  <a:cubicBezTo>
                    <a:pt x="12191443" y="460760"/>
                    <a:pt x="12191469" y="438413"/>
                    <a:pt x="12177059" y="438711"/>
                  </a:cubicBezTo>
                  <a:close/>
                </a:path>
              </a:pathLst>
            </a:custGeom>
            <a:grpFill/>
            <a:ln w="2709" cap="flat">
              <a:noFill/>
              <a:prstDash val="solid"/>
              <a:miter/>
            </a:ln>
          </p:spPr>
          <p:txBody>
            <a:bodyPr rtlCol="0" anchor="ctr"/>
            <a:lstStyle/>
            <a:p>
              <a:endParaRPr lang="en-IN"/>
            </a:p>
          </p:txBody>
        </p:sp>
        <p:sp>
          <p:nvSpPr>
            <p:cNvPr id="2019" name="Freeform: Shape 2018">
              <a:extLst>
                <a:ext uri="{FF2B5EF4-FFF2-40B4-BE49-F238E27FC236}">
                  <a16:creationId xmlns:a16="http://schemas.microsoft.com/office/drawing/2014/main" id="{58DDC28D-781D-3A7F-C482-B8CB21554FD2}"/>
                </a:ext>
              </a:extLst>
            </p:cNvPr>
            <p:cNvSpPr/>
            <p:nvPr/>
          </p:nvSpPr>
          <p:spPr>
            <a:xfrm>
              <a:off x="3165" y="3081557"/>
              <a:ext cx="12186718" cy="1537737"/>
            </a:xfrm>
            <a:custGeom>
              <a:avLst/>
              <a:gdLst>
                <a:gd name="connsiteX0" fmla="*/ 12175123 w 12186718"/>
                <a:gd name="connsiteY0" fmla="*/ 129889 h 1537737"/>
                <a:gd name="connsiteX1" fmla="*/ 10972040 w 12186718"/>
                <a:gd name="connsiteY1" fmla="*/ 69511 h 1537737"/>
                <a:gd name="connsiteX2" fmla="*/ 9570137 w 12186718"/>
                <a:gd name="connsiteY2" fmla="*/ 17829 h 1537737"/>
                <a:gd name="connsiteX3" fmla="*/ 8880494 w 12186718"/>
                <a:gd name="connsiteY3" fmla="*/ 113257 h 1537737"/>
                <a:gd name="connsiteX4" fmla="*/ 8177931 w 12186718"/>
                <a:gd name="connsiteY4" fmla="*/ 309938 h 1537737"/>
                <a:gd name="connsiteX5" fmla="*/ 6889089 w 12186718"/>
                <a:gd name="connsiteY5" fmla="*/ 613126 h 1537737"/>
                <a:gd name="connsiteX6" fmla="*/ 5722167 w 12186718"/>
                <a:gd name="connsiteY6" fmla="*/ 491450 h 1537737"/>
                <a:gd name="connsiteX7" fmla="*/ 5032850 w 12186718"/>
                <a:gd name="connsiteY7" fmla="*/ 580838 h 1537737"/>
                <a:gd name="connsiteX8" fmla="*/ 4368723 w 12186718"/>
                <a:gd name="connsiteY8" fmla="*/ 868479 h 1537737"/>
                <a:gd name="connsiteX9" fmla="*/ 3115691 w 12186718"/>
                <a:gd name="connsiteY9" fmla="*/ 1440021 h 1537737"/>
                <a:gd name="connsiteX10" fmla="*/ 2549728 w 12186718"/>
                <a:gd name="connsiteY10" fmla="*/ 1502322 h 1537737"/>
                <a:gd name="connsiteX11" fmla="*/ 2066951 w 12186718"/>
                <a:gd name="connsiteY11" fmla="*/ 1238654 h 1537737"/>
                <a:gd name="connsiteX12" fmla="*/ 1328930 w 12186718"/>
                <a:gd name="connsiteY12" fmla="*/ 419290 h 1537737"/>
                <a:gd name="connsiteX13" fmla="*/ 744304 w 12186718"/>
                <a:gd name="connsiteY13" fmla="*/ 173039 h 1537737"/>
                <a:gd name="connsiteX14" fmla="*/ 252074 w 12186718"/>
                <a:gd name="connsiteY14" fmla="*/ 200722 h 1537737"/>
                <a:gd name="connsiteX15" fmla="*/ 11484 w 12186718"/>
                <a:gd name="connsiteY15" fmla="*/ 242437 h 1537737"/>
                <a:gd name="connsiteX16" fmla="*/ 11484 w 12186718"/>
                <a:gd name="connsiteY16" fmla="*/ 266815 h 1537737"/>
                <a:gd name="connsiteX17" fmla="*/ 492257 w 12186718"/>
                <a:gd name="connsiteY17" fmla="*/ 191241 h 1537737"/>
                <a:gd name="connsiteX18" fmla="*/ 1092702 w 12186718"/>
                <a:gd name="connsiteY18" fmla="*/ 306146 h 1537737"/>
                <a:gd name="connsiteX19" fmla="*/ 1594819 w 12186718"/>
                <a:gd name="connsiteY19" fmla="*/ 705386 h 1537737"/>
                <a:gd name="connsiteX20" fmla="*/ 1938991 w 12186718"/>
                <a:gd name="connsiteY20" fmla="*/ 1137672 h 1537737"/>
                <a:gd name="connsiteX21" fmla="*/ 2346573 w 12186718"/>
                <a:gd name="connsiteY21" fmla="*/ 1464914 h 1537737"/>
                <a:gd name="connsiteX22" fmla="*/ 2824556 w 12186718"/>
                <a:gd name="connsiteY22" fmla="*/ 1528813 h 1537737"/>
                <a:gd name="connsiteX23" fmla="*/ 3994132 w 12186718"/>
                <a:gd name="connsiteY23" fmla="*/ 1084581 h 1537737"/>
                <a:gd name="connsiteX24" fmla="*/ 4632634 w 12186718"/>
                <a:gd name="connsiteY24" fmla="*/ 768906 h 1537737"/>
                <a:gd name="connsiteX25" fmla="*/ 5368461 w 12186718"/>
                <a:gd name="connsiteY25" fmla="*/ 529860 h 1537737"/>
                <a:gd name="connsiteX26" fmla="*/ 6077932 w 12186718"/>
                <a:gd name="connsiteY26" fmla="*/ 556026 h 1537737"/>
                <a:gd name="connsiteX27" fmla="*/ 6643190 w 12186718"/>
                <a:gd name="connsiteY27" fmla="*/ 640783 h 1537737"/>
                <a:gd name="connsiteX28" fmla="*/ 7781264 w 12186718"/>
                <a:gd name="connsiteY28" fmla="*/ 452038 h 1537737"/>
                <a:gd name="connsiteX29" fmla="*/ 9197091 w 12186718"/>
                <a:gd name="connsiteY29" fmla="*/ 85222 h 1537737"/>
                <a:gd name="connsiteX30" fmla="*/ 10647318 w 12186718"/>
                <a:gd name="connsiteY30" fmla="*/ 55913 h 1537737"/>
                <a:gd name="connsiteX31" fmla="*/ 11885208 w 12186718"/>
                <a:gd name="connsiteY31" fmla="*/ 173066 h 1537737"/>
                <a:gd name="connsiteX32" fmla="*/ 12175043 w 12186718"/>
                <a:gd name="connsiteY32" fmla="*/ 154105 h 1537737"/>
                <a:gd name="connsiteX33" fmla="*/ 12175043 w 12186718"/>
                <a:gd name="connsiteY33" fmla="*/ 129726 h 1537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186718" h="1537737">
                  <a:moveTo>
                    <a:pt x="12175123" y="129889"/>
                  </a:moveTo>
                  <a:cubicBezTo>
                    <a:pt x="11773392" y="179052"/>
                    <a:pt x="11370630" y="119731"/>
                    <a:pt x="10972040" y="69511"/>
                  </a:cubicBezTo>
                  <a:cubicBezTo>
                    <a:pt x="10505137" y="10678"/>
                    <a:pt x="10040237" y="-24319"/>
                    <a:pt x="9570137" y="17829"/>
                  </a:cubicBezTo>
                  <a:cubicBezTo>
                    <a:pt x="9339895" y="38469"/>
                    <a:pt x="9106510" y="64202"/>
                    <a:pt x="8880494" y="113257"/>
                  </a:cubicBezTo>
                  <a:cubicBezTo>
                    <a:pt x="8642775" y="164723"/>
                    <a:pt x="8410366" y="238888"/>
                    <a:pt x="8177931" y="309938"/>
                  </a:cubicBezTo>
                  <a:cubicBezTo>
                    <a:pt x="7760244" y="437628"/>
                    <a:pt x="7327389" y="580974"/>
                    <a:pt x="6889089" y="613126"/>
                  </a:cubicBezTo>
                  <a:cubicBezTo>
                    <a:pt x="6492395" y="642272"/>
                    <a:pt x="6115692" y="509572"/>
                    <a:pt x="5722167" y="491450"/>
                  </a:cubicBezTo>
                  <a:cubicBezTo>
                    <a:pt x="5488865" y="480615"/>
                    <a:pt x="5255263" y="508894"/>
                    <a:pt x="5032850" y="580838"/>
                  </a:cubicBezTo>
                  <a:cubicBezTo>
                    <a:pt x="4803393" y="655220"/>
                    <a:pt x="4584527" y="761701"/>
                    <a:pt x="4368723" y="868479"/>
                  </a:cubicBezTo>
                  <a:cubicBezTo>
                    <a:pt x="3959217" y="1071092"/>
                    <a:pt x="3555047" y="1306778"/>
                    <a:pt x="3115691" y="1440021"/>
                  </a:cubicBezTo>
                  <a:cubicBezTo>
                    <a:pt x="2934395" y="1494981"/>
                    <a:pt x="2739177" y="1533337"/>
                    <a:pt x="2549728" y="1502322"/>
                  </a:cubicBezTo>
                  <a:cubicBezTo>
                    <a:pt x="2364180" y="1472065"/>
                    <a:pt x="2200302" y="1367698"/>
                    <a:pt x="2066951" y="1238654"/>
                  </a:cubicBezTo>
                  <a:cubicBezTo>
                    <a:pt x="1801251" y="981324"/>
                    <a:pt x="1631306" y="641568"/>
                    <a:pt x="1328930" y="419290"/>
                  </a:cubicBezTo>
                  <a:cubicBezTo>
                    <a:pt x="1157847" y="293550"/>
                    <a:pt x="955613" y="201697"/>
                    <a:pt x="744304" y="173039"/>
                  </a:cubicBezTo>
                  <a:cubicBezTo>
                    <a:pt x="579072" y="150638"/>
                    <a:pt x="414814" y="170764"/>
                    <a:pt x="252074" y="200722"/>
                  </a:cubicBezTo>
                  <a:cubicBezTo>
                    <a:pt x="172004" y="215458"/>
                    <a:pt x="92259" y="231764"/>
                    <a:pt x="11484" y="242437"/>
                  </a:cubicBezTo>
                  <a:cubicBezTo>
                    <a:pt x="-3847" y="244468"/>
                    <a:pt x="-4037" y="268874"/>
                    <a:pt x="11484" y="266815"/>
                  </a:cubicBezTo>
                  <a:cubicBezTo>
                    <a:pt x="172410" y="245552"/>
                    <a:pt x="330112" y="203621"/>
                    <a:pt x="492257" y="191241"/>
                  </a:cubicBezTo>
                  <a:cubicBezTo>
                    <a:pt x="699079" y="175152"/>
                    <a:pt x="906430" y="214835"/>
                    <a:pt x="1092702" y="306146"/>
                  </a:cubicBezTo>
                  <a:cubicBezTo>
                    <a:pt x="1289220" y="401629"/>
                    <a:pt x="1453125" y="540424"/>
                    <a:pt x="1594819" y="705386"/>
                  </a:cubicBezTo>
                  <a:cubicBezTo>
                    <a:pt x="1714870" y="845211"/>
                    <a:pt x="1818804" y="997929"/>
                    <a:pt x="1938991" y="1137672"/>
                  </a:cubicBezTo>
                  <a:cubicBezTo>
                    <a:pt x="2053597" y="1270915"/>
                    <a:pt x="2185702" y="1390559"/>
                    <a:pt x="2346573" y="1464914"/>
                  </a:cubicBezTo>
                  <a:cubicBezTo>
                    <a:pt x="2497070" y="1534474"/>
                    <a:pt x="2661192" y="1548641"/>
                    <a:pt x="2824556" y="1528813"/>
                  </a:cubicBezTo>
                  <a:cubicBezTo>
                    <a:pt x="3238017" y="1478593"/>
                    <a:pt x="3627587" y="1269452"/>
                    <a:pt x="3994132" y="1084581"/>
                  </a:cubicBezTo>
                  <a:cubicBezTo>
                    <a:pt x="4206118" y="977695"/>
                    <a:pt x="4416965" y="868289"/>
                    <a:pt x="4632634" y="768906"/>
                  </a:cubicBezTo>
                  <a:cubicBezTo>
                    <a:pt x="4868294" y="660285"/>
                    <a:pt x="5109588" y="563828"/>
                    <a:pt x="5368461" y="529860"/>
                  </a:cubicBezTo>
                  <a:cubicBezTo>
                    <a:pt x="5605421" y="498791"/>
                    <a:pt x="5843085" y="517102"/>
                    <a:pt x="6077932" y="556026"/>
                  </a:cubicBezTo>
                  <a:cubicBezTo>
                    <a:pt x="6266162" y="587231"/>
                    <a:pt x="6452062" y="631437"/>
                    <a:pt x="6643190" y="640783"/>
                  </a:cubicBezTo>
                  <a:cubicBezTo>
                    <a:pt x="7030539" y="659744"/>
                    <a:pt x="7411766" y="555349"/>
                    <a:pt x="7781264" y="452038"/>
                  </a:cubicBezTo>
                  <a:cubicBezTo>
                    <a:pt x="8251933" y="320448"/>
                    <a:pt x="8711008" y="151803"/>
                    <a:pt x="9197091" y="85222"/>
                  </a:cubicBezTo>
                  <a:cubicBezTo>
                    <a:pt x="9681276" y="18885"/>
                    <a:pt x="10160911" y="5775"/>
                    <a:pt x="10647318" y="55913"/>
                  </a:cubicBezTo>
                  <a:cubicBezTo>
                    <a:pt x="11059045" y="98332"/>
                    <a:pt x="11470095" y="176967"/>
                    <a:pt x="11885208" y="173066"/>
                  </a:cubicBezTo>
                  <a:cubicBezTo>
                    <a:pt x="11982100" y="172199"/>
                    <a:pt x="12078856" y="165861"/>
                    <a:pt x="12175043" y="154105"/>
                  </a:cubicBezTo>
                  <a:cubicBezTo>
                    <a:pt x="12190401" y="152236"/>
                    <a:pt x="12190591" y="127830"/>
                    <a:pt x="12175043" y="129726"/>
                  </a:cubicBezTo>
                  <a:close/>
                </a:path>
              </a:pathLst>
            </a:custGeom>
            <a:grpFill/>
            <a:ln w="2709" cap="flat">
              <a:noFill/>
              <a:prstDash val="solid"/>
              <a:miter/>
            </a:ln>
          </p:spPr>
          <p:txBody>
            <a:bodyPr rtlCol="0" anchor="ctr"/>
            <a:lstStyle/>
            <a:p>
              <a:endParaRPr lang="en-IN"/>
            </a:p>
          </p:txBody>
        </p:sp>
        <p:sp>
          <p:nvSpPr>
            <p:cNvPr id="2020" name="Freeform: Shape 2019">
              <a:extLst>
                <a:ext uri="{FF2B5EF4-FFF2-40B4-BE49-F238E27FC236}">
                  <a16:creationId xmlns:a16="http://schemas.microsoft.com/office/drawing/2014/main" id="{B334146E-4D9B-44D8-D317-A2D902125F25}"/>
                </a:ext>
              </a:extLst>
            </p:cNvPr>
            <p:cNvSpPr/>
            <p:nvPr/>
          </p:nvSpPr>
          <p:spPr>
            <a:xfrm>
              <a:off x="3372" y="3038843"/>
              <a:ext cx="12186808" cy="1645403"/>
            </a:xfrm>
            <a:custGeom>
              <a:avLst/>
              <a:gdLst>
                <a:gd name="connsiteX0" fmla="*/ 12170204 w 12186808"/>
                <a:gd name="connsiteY0" fmla="*/ -241 h 1645403"/>
                <a:gd name="connsiteX1" fmla="*/ 10876839 w 12186808"/>
                <a:gd name="connsiteY1" fmla="*/ 102934 h 1645403"/>
                <a:gd name="connsiteX2" fmla="*/ 9459712 w 12186808"/>
                <a:gd name="connsiteY2" fmla="*/ 224177 h 1645403"/>
                <a:gd name="connsiteX3" fmla="*/ 8748236 w 12186808"/>
                <a:gd name="connsiteY3" fmla="*/ 366900 h 1645403"/>
                <a:gd name="connsiteX4" fmla="*/ 8044211 w 12186808"/>
                <a:gd name="connsiteY4" fmla="*/ 562606 h 1645403"/>
                <a:gd name="connsiteX5" fmla="*/ 6755911 w 12186808"/>
                <a:gd name="connsiteY5" fmla="*/ 739676 h 1645403"/>
                <a:gd name="connsiteX6" fmla="*/ 5591915 w 12186808"/>
                <a:gd name="connsiteY6" fmla="*/ 477200 h 1645403"/>
                <a:gd name="connsiteX7" fmla="*/ 4902678 w 12186808"/>
                <a:gd name="connsiteY7" fmla="*/ 540611 h 1645403"/>
                <a:gd name="connsiteX8" fmla="*/ 4257269 w 12186808"/>
                <a:gd name="connsiteY8" fmla="*/ 833344 h 1645403"/>
                <a:gd name="connsiteX9" fmla="*/ 3075557 w 12186808"/>
                <a:gd name="connsiteY9" fmla="*/ 1470898 h 1645403"/>
                <a:gd name="connsiteX10" fmla="*/ 2538903 w 12186808"/>
                <a:gd name="connsiteY10" fmla="*/ 1617169 h 1645403"/>
                <a:gd name="connsiteX11" fmla="*/ 2064306 w 12186808"/>
                <a:gd name="connsiteY11" fmla="*/ 1465480 h 1645403"/>
                <a:gd name="connsiteX12" fmla="*/ 1312471 w 12186808"/>
                <a:gd name="connsiteY12" fmla="*/ 628889 h 1645403"/>
                <a:gd name="connsiteX13" fmla="*/ 765822 w 12186808"/>
                <a:gd name="connsiteY13" fmla="*/ 340950 h 1645403"/>
                <a:gd name="connsiteX14" fmla="*/ 254251 w 12186808"/>
                <a:gd name="connsiteY14" fmla="*/ 322585 h 1645403"/>
                <a:gd name="connsiteX15" fmla="*/ 12632 w 12186808"/>
                <a:gd name="connsiteY15" fmla="*/ 344093 h 1645403"/>
                <a:gd name="connsiteX16" fmla="*/ 12632 w 12186808"/>
                <a:gd name="connsiteY16" fmla="*/ 370503 h 1645403"/>
                <a:gd name="connsiteX17" fmla="*/ 514506 w 12186808"/>
                <a:gd name="connsiteY17" fmla="*/ 335696 h 1645403"/>
                <a:gd name="connsiteX18" fmla="*/ 1125975 w 12186808"/>
                <a:gd name="connsiteY18" fmla="*/ 524603 h 1645403"/>
                <a:gd name="connsiteX19" fmla="*/ 1572753 w 12186808"/>
                <a:gd name="connsiteY19" fmla="*/ 949061 h 1645403"/>
                <a:gd name="connsiteX20" fmla="*/ 1915760 w 12186808"/>
                <a:gd name="connsiteY20" fmla="*/ 1371379 h 1645403"/>
                <a:gd name="connsiteX21" fmla="*/ 2331089 w 12186808"/>
                <a:gd name="connsiteY21" fmla="*/ 1625431 h 1645403"/>
                <a:gd name="connsiteX22" fmla="*/ 2788242 w 12186808"/>
                <a:gd name="connsiteY22" fmla="*/ 1601784 h 1645403"/>
                <a:gd name="connsiteX23" fmla="*/ 3914126 w 12186808"/>
                <a:gd name="connsiteY23" fmla="*/ 1055622 h 1645403"/>
                <a:gd name="connsiteX24" fmla="*/ 4520720 w 12186808"/>
                <a:gd name="connsiteY24" fmla="*/ 727270 h 1645403"/>
                <a:gd name="connsiteX25" fmla="*/ 5272176 w 12186808"/>
                <a:gd name="connsiteY25" fmla="*/ 495727 h 1645403"/>
                <a:gd name="connsiteX26" fmla="*/ 5964040 w 12186808"/>
                <a:gd name="connsiteY26" fmla="*/ 580104 h 1645403"/>
                <a:gd name="connsiteX27" fmla="*/ 6536585 w 12186808"/>
                <a:gd name="connsiteY27" fmla="*/ 736236 h 1645403"/>
                <a:gd name="connsiteX28" fmla="*/ 9097880 w 12186808"/>
                <a:gd name="connsiteY28" fmla="*/ 317899 h 1645403"/>
                <a:gd name="connsiteX29" fmla="*/ 10578689 w 12186808"/>
                <a:gd name="connsiteY29" fmla="*/ 136820 h 1645403"/>
                <a:gd name="connsiteX30" fmla="*/ 11880884 w 12186808"/>
                <a:gd name="connsiteY30" fmla="*/ 76551 h 1645403"/>
                <a:gd name="connsiteX31" fmla="*/ 12177247 w 12186808"/>
                <a:gd name="connsiteY31" fmla="*/ 25085 h 1645403"/>
                <a:gd name="connsiteX32" fmla="*/ 12170204 w 12186808"/>
                <a:gd name="connsiteY32" fmla="*/ -377 h 1645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186808" h="1645403">
                  <a:moveTo>
                    <a:pt x="12170204" y="-241"/>
                  </a:moveTo>
                  <a:cubicBezTo>
                    <a:pt x="11744933" y="91206"/>
                    <a:pt x="11309830" y="94564"/>
                    <a:pt x="10876839" y="102934"/>
                  </a:cubicBezTo>
                  <a:cubicBezTo>
                    <a:pt x="10400671" y="112036"/>
                    <a:pt x="9929433" y="142265"/>
                    <a:pt x="9459712" y="224177"/>
                  </a:cubicBezTo>
                  <a:cubicBezTo>
                    <a:pt x="9221696" y="265702"/>
                    <a:pt x="8982460" y="307146"/>
                    <a:pt x="8748236" y="366900"/>
                  </a:cubicBezTo>
                  <a:cubicBezTo>
                    <a:pt x="8512198" y="427088"/>
                    <a:pt x="8279329" y="498978"/>
                    <a:pt x="8044211" y="562606"/>
                  </a:cubicBezTo>
                  <a:cubicBezTo>
                    <a:pt x="7627553" y="675343"/>
                    <a:pt x="7190419" y="776244"/>
                    <a:pt x="6755911" y="739676"/>
                  </a:cubicBezTo>
                  <a:cubicBezTo>
                    <a:pt x="6355641" y="706006"/>
                    <a:pt x="5989665" y="523871"/>
                    <a:pt x="5591915" y="477200"/>
                  </a:cubicBezTo>
                  <a:cubicBezTo>
                    <a:pt x="5360237" y="450112"/>
                    <a:pt x="5125119" y="469588"/>
                    <a:pt x="4902678" y="540611"/>
                  </a:cubicBezTo>
                  <a:cubicBezTo>
                    <a:pt x="4677528" y="612474"/>
                    <a:pt x="4464730" y="721446"/>
                    <a:pt x="4257269" y="833344"/>
                  </a:cubicBezTo>
                  <a:cubicBezTo>
                    <a:pt x="3863934" y="1045465"/>
                    <a:pt x="3486607" y="1293151"/>
                    <a:pt x="3075557" y="1470898"/>
                  </a:cubicBezTo>
                  <a:cubicBezTo>
                    <a:pt x="2906234" y="1544033"/>
                    <a:pt x="2724749" y="1608257"/>
                    <a:pt x="2538903" y="1617169"/>
                  </a:cubicBezTo>
                  <a:cubicBezTo>
                    <a:pt x="2364244" y="1625593"/>
                    <a:pt x="2204456" y="1568737"/>
                    <a:pt x="2064306" y="1465480"/>
                  </a:cubicBezTo>
                  <a:cubicBezTo>
                    <a:pt x="1759493" y="1240926"/>
                    <a:pt x="1598594" y="874679"/>
                    <a:pt x="1312471" y="628889"/>
                  </a:cubicBezTo>
                  <a:cubicBezTo>
                    <a:pt x="1155825" y="494292"/>
                    <a:pt x="967460" y="389491"/>
                    <a:pt x="765822" y="340950"/>
                  </a:cubicBezTo>
                  <a:cubicBezTo>
                    <a:pt x="597230" y="300319"/>
                    <a:pt x="425497" y="305737"/>
                    <a:pt x="254251" y="322585"/>
                  </a:cubicBezTo>
                  <a:cubicBezTo>
                    <a:pt x="173774" y="330522"/>
                    <a:pt x="93433" y="339759"/>
                    <a:pt x="12632" y="344093"/>
                  </a:cubicBezTo>
                  <a:cubicBezTo>
                    <a:pt x="-4271" y="345014"/>
                    <a:pt x="-4379" y="371424"/>
                    <a:pt x="12632" y="370503"/>
                  </a:cubicBezTo>
                  <a:cubicBezTo>
                    <a:pt x="180167" y="361537"/>
                    <a:pt x="346321" y="331958"/>
                    <a:pt x="514506" y="335696"/>
                  </a:cubicBezTo>
                  <a:cubicBezTo>
                    <a:pt x="733913" y="340598"/>
                    <a:pt x="940102" y="408831"/>
                    <a:pt x="1125975" y="524603"/>
                  </a:cubicBezTo>
                  <a:cubicBezTo>
                    <a:pt x="1303180" y="635010"/>
                    <a:pt x="1444738" y="785887"/>
                    <a:pt x="1572753" y="949061"/>
                  </a:cubicBezTo>
                  <a:cubicBezTo>
                    <a:pt x="1684596" y="1091594"/>
                    <a:pt x="1787366" y="1242741"/>
                    <a:pt x="1915760" y="1371379"/>
                  </a:cubicBezTo>
                  <a:cubicBezTo>
                    <a:pt x="2030285" y="1486067"/>
                    <a:pt x="2171599" y="1586398"/>
                    <a:pt x="2331089" y="1625431"/>
                  </a:cubicBezTo>
                  <a:cubicBezTo>
                    <a:pt x="2481722" y="1662297"/>
                    <a:pt x="2640481" y="1641683"/>
                    <a:pt x="2788242" y="1601784"/>
                  </a:cubicBezTo>
                  <a:cubicBezTo>
                    <a:pt x="3190191" y="1493191"/>
                    <a:pt x="3555951" y="1260321"/>
                    <a:pt x="3914126" y="1055622"/>
                  </a:cubicBezTo>
                  <a:cubicBezTo>
                    <a:pt x="4113706" y="941531"/>
                    <a:pt x="4313908" y="827872"/>
                    <a:pt x="4520720" y="727270"/>
                  </a:cubicBezTo>
                  <a:cubicBezTo>
                    <a:pt x="4759088" y="611336"/>
                    <a:pt x="5005583" y="515041"/>
                    <a:pt x="5272176" y="495727"/>
                  </a:cubicBezTo>
                  <a:cubicBezTo>
                    <a:pt x="5506861" y="478744"/>
                    <a:pt x="5738349" y="518156"/>
                    <a:pt x="5964040" y="580104"/>
                  </a:cubicBezTo>
                  <a:cubicBezTo>
                    <a:pt x="6154979" y="632518"/>
                    <a:pt x="6341556" y="699668"/>
                    <a:pt x="6536585" y="736236"/>
                  </a:cubicBezTo>
                  <a:cubicBezTo>
                    <a:pt x="7410719" y="900141"/>
                    <a:pt x="8256033" y="478554"/>
                    <a:pt x="9097880" y="317899"/>
                  </a:cubicBezTo>
                  <a:cubicBezTo>
                    <a:pt x="9589406" y="224096"/>
                    <a:pt x="10077952" y="153804"/>
                    <a:pt x="10578689" y="136820"/>
                  </a:cubicBezTo>
                  <a:cubicBezTo>
                    <a:pt x="11012709" y="122085"/>
                    <a:pt x="11449438" y="133732"/>
                    <a:pt x="11880884" y="76551"/>
                  </a:cubicBezTo>
                  <a:cubicBezTo>
                    <a:pt x="11980350" y="63360"/>
                    <a:pt x="12079136" y="46186"/>
                    <a:pt x="12177247" y="25085"/>
                  </a:cubicBezTo>
                  <a:cubicBezTo>
                    <a:pt x="12193851" y="21510"/>
                    <a:pt x="12186808" y="-3952"/>
                    <a:pt x="12170204" y="-377"/>
                  </a:cubicBezTo>
                  <a:close/>
                </a:path>
              </a:pathLst>
            </a:custGeom>
            <a:grpFill/>
            <a:ln w="2709" cap="flat">
              <a:noFill/>
              <a:prstDash val="solid"/>
              <a:miter/>
            </a:ln>
          </p:spPr>
          <p:txBody>
            <a:bodyPr rtlCol="0" anchor="ctr"/>
            <a:lstStyle/>
            <a:p>
              <a:endParaRPr lang="en-IN"/>
            </a:p>
          </p:txBody>
        </p:sp>
        <p:sp>
          <p:nvSpPr>
            <p:cNvPr id="2021" name="Freeform: Shape 2020">
              <a:extLst>
                <a:ext uri="{FF2B5EF4-FFF2-40B4-BE49-F238E27FC236}">
                  <a16:creationId xmlns:a16="http://schemas.microsoft.com/office/drawing/2014/main" id="{F6A74299-56D6-A305-370A-CF60CED4557A}"/>
                </a:ext>
              </a:extLst>
            </p:cNvPr>
            <p:cNvSpPr/>
            <p:nvPr/>
          </p:nvSpPr>
          <p:spPr>
            <a:xfrm>
              <a:off x="3629" y="2865541"/>
              <a:ext cx="12186259" cy="1886291"/>
            </a:xfrm>
            <a:custGeom>
              <a:avLst/>
              <a:gdLst>
                <a:gd name="connsiteX0" fmla="*/ 12168510 w 12186259"/>
                <a:gd name="connsiteY0" fmla="*/ -244 h 1886291"/>
                <a:gd name="connsiteX1" fmla="*/ 10863904 w 12186259"/>
                <a:gd name="connsiteY1" fmla="*/ 268706 h 1886291"/>
                <a:gd name="connsiteX2" fmla="*/ 9435753 w 12186259"/>
                <a:gd name="connsiteY2" fmla="*/ 548301 h 1886291"/>
                <a:gd name="connsiteX3" fmla="*/ 8734679 w 12186259"/>
                <a:gd name="connsiteY3" fmla="*/ 722337 h 1886291"/>
                <a:gd name="connsiteX4" fmla="*/ 8008740 w 12186259"/>
                <a:gd name="connsiteY4" fmla="*/ 917366 h 1886291"/>
                <a:gd name="connsiteX5" fmla="*/ 6686445 w 12186259"/>
                <a:gd name="connsiteY5" fmla="*/ 1002311 h 1886291"/>
                <a:gd name="connsiteX6" fmla="*/ 5566466 w 12186259"/>
                <a:gd name="connsiteY6" fmla="*/ 614692 h 1886291"/>
                <a:gd name="connsiteX7" fmla="*/ 4889635 w 12186259"/>
                <a:gd name="connsiteY7" fmla="*/ 599063 h 1886291"/>
                <a:gd name="connsiteX8" fmla="*/ 4239323 w 12186259"/>
                <a:gd name="connsiteY8" fmla="*/ 873240 h 1886291"/>
                <a:gd name="connsiteX9" fmla="*/ 3100220 w 12186259"/>
                <a:gd name="connsiteY9" fmla="*/ 1574937 h 1886291"/>
                <a:gd name="connsiteX10" fmla="*/ 2136562 w 12186259"/>
                <a:gd name="connsiteY10" fmla="*/ 1825739 h 1886291"/>
                <a:gd name="connsiteX11" fmla="*/ 1340682 w 12186259"/>
                <a:gd name="connsiteY11" fmla="*/ 1026311 h 1886291"/>
                <a:gd name="connsiteX12" fmla="*/ 816759 w 12186259"/>
                <a:gd name="connsiteY12" fmla="*/ 659846 h 1886291"/>
                <a:gd name="connsiteX13" fmla="*/ 272738 w 12186259"/>
                <a:gd name="connsiteY13" fmla="*/ 575876 h 1886291"/>
                <a:gd name="connsiteX14" fmla="*/ 13648 w 12186259"/>
                <a:gd name="connsiteY14" fmla="*/ 576309 h 1886291"/>
                <a:gd name="connsiteX15" fmla="*/ 13648 w 12186259"/>
                <a:gd name="connsiteY15" fmla="*/ 604751 h 1886291"/>
                <a:gd name="connsiteX16" fmla="*/ 567773 w 12186259"/>
                <a:gd name="connsiteY16" fmla="*/ 622222 h 1886291"/>
                <a:gd name="connsiteX17" fmla="*/ 1182655 w 12186259"/>
                <a:gd name="connsiteY17" fmla="*/ 913384 h 1886291"/>
                <a:gd name="connsiteX18" fmla="*/ 1937768 w 12186259"/>
                <a:gd name="connsiteY18" fmla="*/ 1752603 h 1886291"/>
                <a:gd name="connsiteX19" fmla="*/ 2363039 w 12186259"/>
                <a:gd name="connsiteY19" fmla="*/ 1884545 h 1886291"/>
                <a:gd name="connsiteX20" fmla="*/ 2811957 w 12186259"/>
                <a:gd name="connsiteY20" fmla="*/ 1756802 h 1886291"/>
                <a:gd name="connsiteX21" fmla="*/ 3917932 w 12186259"/>
                <a:gd name="connsiteY21" fmla="*/ 1097523 h 1886291"/>
                <a:gd name="connsiteX22" fmla="*/ 5258998 w 12186259"/>
                <a:gd name="connsiteY22" fmla="*/ 596950 h 1886291"/>
                <a:gd name="connsiteX23" fmla="*/ 6475625 w 12186259"/>
                <a:gd name="connsiteY23" fmla="*/ 978204 h 1886291"/>
                <a:gd name="connsiteX24" fmla="*/ 9076007 w 12186259"/>
                <a:gd name="connsiteY24" fmla="*/ 667377 h 1886291"/>
                <a:gd name="connsiteX25" fmla="*/ 10536879 w 12186259"/>
                <a:gd name="connsiteY25" fmla="*/ 350049 h 1886291"/>
                <a:gd name="connsiteX26" fmla="*/ 11848448 w 12186259"/>
                <a:gd name="connsiteY26" fmla="*/ 115527 h 1886291"/>
                <a:gd name="connsiteX27" fmla="*/ 12176204 w 12186259"/>
                <a:gd name="connsiteY27" fmla="*/ 27358 h 1886291"/>
                <a:gd name="connsiteX28" fmla="*/ 12168647 w 12186259"/>
                <a:gd name="connsiteY28" fmla="*/ -55 h 1886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86259" h="1886291">
                  <a:moveTo>
                    <a:pt x="12168510" y="-244"/>
                  </a:moveTo>
                  <a:cubicBezTo>
                    <a:pt x="11741859" y="127283"/>
                    <a:pt x="11302936" y="199362"/>
                    <a:pt x="10863904" y="268706"/>
                  </a:cubicBezTo>
                  <a:cubicBezTo>
                    <a:pt x="10383809" y="344550"/>
                    <a:pt x="9907506" y="430363"/>
                    <a:pt x="9435753" y="548301"/>
                  </a:cubicBezTo>
                  <a:cubicBezTo>
                    <a:pt x="9202206" y="606674"/>
                    <a:pt x="8967142" y="660144"/>
                    <a:pt x="8734679" y="722337"/>
                  </a:cubicBezTo>
                  <a:cubicBezTo>
                    <a:pt x="8492654" y="787049"/>
                    <a:pt x="8252390" y="858342"/>
                    <a:pt x="8008740" y="917366"/>
                  </a:cubicBezTo>
                  <a:cubicBezTo>
                    <a:pt x="7577130" y="1021896"/>
                    <a:pt x="7127156" y="1092160"/>
                    <a:pt x="6686445" y="1002311"/>
                  </a:cubicBezTo>
                  <a:cubicBezTo>
                    <a:pt x="6295656" y="922648"/>
                    <a:pt x="5951946" y="709768"/>
                    <a:pt x="5566466" y="614692"/>
                  </a:cubicBezTo>
                  <a:cubicBezTo>
                    <a:pt x="5345217" y="560111"/>
                    <a:pt x="5112889" y="549222"/>
                    <a:pt x="4889635" y="599063"/>
                  </a:cubicBezTo>
                  <a:cubicBezTo>
                    <a:pt x="4659637" y="650529"/>
                    <a:pt x="4443968" y="759392"/>
                    <a:pt x="4239323" y="873240"/>
                  </a:cubicBezTo>
                  <a:cubicBezTo>
                    <a:pt x="3849266" y="1090264"/>
                    <a:pt x="3487189" y="1352902"/>
                    <a:pt x="3100220" y="1574937"/>
                  </a:cubicBezTo>
                  <a:cubicBezTo>
                    <a:pt x="2829130" y="1730472"/>
                    <a:pt x="2458847" y="1941808"/>
                    <a:pt x="2136562" y="1825739"/>
                  </a:cubicBezTo>
                  <a:cubicBezTo>
                    <a:pt x="1767741" y="1693011"/>
                    <a:pt x="1591592" y="1297536"/>
                    <a:pt x="1340682" y="1026311"/>
                  </a:cubicBezTo>
                  <a:cubicBezTo>
                    <a:pt x="1194682" y="868554"/>
                    <a:pt x="1017666" y="738617"/>
                    <a:pt x="816759" y="659846"/>
                  </a:cubicBezTo>
                  <a:cubicBezTo>
                    <a:pt x="642426" y="591505"/>
                    <a:pt x="458421" y="575063"/>
                    <a:pt x="272738" y="575876"/>
                  </a:cubicBezTo>
                  <a:cubicBezTo>
                    <a:pt x="186356" y="576174"/>
                    <a:pt x="100002" y="578584"/>
                    <a:pt x="13648" y="576309"/>
                  </a:cubicBezTo>
                  <a:cubicBezTo>
                    <a:pt x="-4663" y="575822"/>
                    <a:pt x="-4663" y="604264"/>
                    <a:pt x="13648" y="604751"/>
                  </a:cubicBezTo>
                  <a:cubicBezTo>
                    <a:pt x="198437" y="609654"/>
                    <a:pt x="384202" y="593455"/>
                    <a:pt x="567773" y="622222"/>
                  </a:cubicBezTo>
                  <a:cubicBezTo>
                    <a:pt x="795306" y="657896"/>
                    <a:pt x="1007590" y="764702"/>
                    <a:pt x="1182655" y="913384"/>
                  </a:cubicBezTo>
                  <a:cubicBezTo>
                    <a:pt x="1470999" y="1158470"/>
                    <a:pt x="1626887" y="1533304"/>
                    <a:pt x="1937768" y="1752603"/>
                  </a:cubicBezTo>
                  <a:cubicBezTo>
                    <a:pt x="2063941" y="1841612"/>
                    <a:pt x="2207693" y="1893646"/>
                    <a:pt x="2363039" y="1884545"/>
                  </a:cubicBezTo>
                  <a:cubicBezTo>
                    <a:pt x="2519387" y="1875362"/>
                    <a:pt x="2670399" y="1820646"/>
                    <a:pt x="2811957" y="1756802"/>
                  </a:cubicBezTo>
                  <a:cubicBezTo>
                    <a:pt x="3203071" y="1580382"/>
                    <a:pt x="3555097" y="1323648"/>
                    <a:pt x="3917932" y="1097523"/>
                  </a:cubicBezTo>
                  <a:cubicBezTo>
                    <a:pt x="4322481" y="845394"/>
                    <a:pt x="4764655" y="572896"/>
                    <a:pt x="5258998" y="596950"/>
                  </a:cubicBezTo>
                  <a:cubicBezTo>
                    <a:pt x="5695104" y="618159"/>
                    <a:pt x="6066985" y="854686"/>
                    <a:pt x="6475625" y="978204"/>
                  </a:cubicBezTo>
                  <a:cubicBezTo>
                    <a:pt x="7347132" y="1241628"/>
                    <a:pt x="8232589" y="871913"/>
                    <a:pt x="9076007" y="667377"/>
                  </a:cubicBezTo>
                  <a:cubicBezTo>
                    <a:pt x="9561547" y="549628"/>
                    <a:pt x="10043511" y="431717"/>
                    <a:pt x="10536879" y="350049"/>
                  </a:cubicBezTo>
                  <a:cubicBezTo>
                    <a:pt x="10974962" y="277509"/>
                    <a:pt x="11416160" y="219055"/>
                    <a:pt x="11848448" y="115527"/>
                  </a:cubicBezTo>
                  <a:cubicBezTo>
                    <a:pt x="11958503" y="89171"/>
                    <a:pt x="12067746" y="59781"/>
                    <a:pt x="12176204" y="27358"/>
                  </a:cubicBezTo>
                  <a:cubicBezTo>
                    <a:pt x="12193702" y="22130"/>
                    <a:pt x="12186253" y="-5309"/>
                    <a:pt x="12168647" y="-55"/>
                  </a:cubicBezTo>
                  <a:close/>
                </a:path>
              </a:pathLst>
            </a:custGeom>
            <a:grpFill/>
            <a:ln w="2709" cap="flat">
              <a:noFill/>
              <a:prstDash val="solid"/>
              <a:miter/>
            </a:ln>
          </p:spPr>
          <p:txBody>
            <a:bodyPr rtlCol="0" anchor="ctr"/>
            <a:lstStyle/>
            <a:p>
              <a:endParaRPr lang="en-IN"/>
            </a:p>
          </p:txBody>
        </p:sp>
        <p:sp>
          <p:nvSpPr>
            <p:cNvPr id="2022" name="Freeform: Shape 2021">
              <a:extLst>
                <a:ext uri="{FF2B5EF4-FFF2-40B4-BE49-F238E27FC236}">
                  <a16:creationId xmlns:a16="http://schemas.microsoft.com/office/drawing/2014/main" id="{37672559-769D-47DE-7948-9D412177F7D3}"/>
                </a:ext>
              </a:extLst>
            </p:cNvPr>
            <p:cNvSpPr/>
            <p:nvPr/>
          </p:nvSpPr>
          <p:spPr>
            <a:xfrm>
              <a:off x="4360" y="2691698"/>
              <a:ext cx="12184845" cy="2129431"/>
            </a:xfrm>
            <a:custGeom>
              <a:avLst/>
              <a:gdLst>
                <a:gd name="connsiteX0" fmla="*/ 12166318 w 12184845"/>
                <a:gd name="connsiteY0" fmla="*/ 294 h 2129431"/>
                <a:gd name="connsiteX1" fmla="*/ 10812818 w 12184845"/>
                <a:gd name="connsiteY1" fmla="*/ 437564 h 2129431"/>
                <a:gd name="connsiteX2" fmla="*/ 9371448 w 12184845"/>
                <a:gd name="connsiteY2" fmla="*/ 881471 h 2129431"/>
                <a:gd name="connsiteX3" fmla="*/ 8659701 w 12184845"/>
                <a:gd name="connsiteY3" fmla="*/ 1094377 h 2129431"/>
                <a:gd name="connsiteX4" fmla="*/ 7952723 w 12184845"/>
                <a:gd name="connsiteY4" fmla="*/ 1278192 h 2129431"/>
                <a:gd name="connsiteX5" fmla="*/ 6612497 w 12184845"/>
                <a:gd name="connsiteY5" fmla="*/ 1272260 h 2129431"/>
                <a:gd name="connsiteX6" fmla="*/ 5521068 w 12184845"/>
                <a:gd name="connsiteY6" fmla="*/ 765727 h 2129431"/>
                <a:gd name="connsiteX7" fmla="*/ 4844643 w 12184845"/>
                <a:gd name="connsiteY7" fmla="*/ 676610 h 2129431"/>
                <a:gd name="connsiteX8" fmla="*/ 4199965 w 12184845"/>
                <a:gd name="connsiteY8" fmla="*/ 920179 h 2129431"/>
                <a:gd name="connsiteX9" fmla="*/ 3101087 w 12184845"/>
                <a:gd name="connsiteY9" fmla="*/ 1660773 h 2129431"/>
                <a:gd name="connsiteX10" fmla="*/ 2595909 w 12184845"/>
                <a:gd name="connsiteY10" fmla="*/ 1970435 h 2129431"/>
                <a:gd name="connsiteX11" fmla="*/ 2147830 w 12184845"/>
                <a:gd name="connsiteY11" fmla="*/ 2098938 h 2129431"/>
                <a:gd name="connsiteX12" fmla="*/ 1342281 w 12184845"/>
                <a:gd name="connsiteY12" fmla="*/ 1420563 h 2129431"/>
                <a:gd name="connsiteX13" fmla="*/ 849860 w 12184845"/>
                <a:gd name="connsiteY13" fmla="*/ 989875 h 2129431"/>
                <a:gd name="connsiteX14" fmla="*/ 297496 w 12184845"/>
                <a:gd name="connsiteY14" fmla="*/ 834556 h 2129431"/>
                <a:gd name="connsiteX15" fmla="*/ 14460 w 12184845"/>
                <a:gd name="connsiteY15" fmla="*/ 808688 h 2129431"/>
                <a:gd name="connsiteX16" fmla="*/ 14460 w 12184845"/>
                <a:gd name="connsiteY16" fmla="*/ 839161 h 2129431"/>
                <a:gd name="connsiteX17" fmla="*/ 602255 w 12184845"/>
                <a:gd name="connsiteY17" fmla="*/ 920558 h 2129431"/>
                <a:gd name="connsiteX18" fmla="*/ 1197770 w 12184845"/>
                <a:gd name="connsiteY18" fmla="*/ 1298589 h 2129431"/>
                <a:gd name="connsiteX19" fmla="*/ 1963718 w 12184845"/>
                <a:gd name="connsiteY19" fmla="*/ 2090920 h 2129431"/>
                <a:gd name="connsiteX20" fmla="*/ 2809709 w 12184845"/>
                <a:gd name="connsiteY20" fmla="*/ 1886844 h 2129431"/>
                <a:gd name="connsiteX21" fmla="*/ 3889761 w 12184845"/>
                <a:gd name="connsiteY21" fmla="*/ 1146358 h 2129431"/>
                <a:gd name="connsiteX22" fmla="*/ 4513176 w 12184845"/>
                <a:gd name="connsiteY22" fmla="*/ 800182 h 2129431"/>
                <a:gd name="connsiteX23" fmla="*/ 5246646 w 12184845"/>
                <a:gd name="connsiteY23" fmla="*/ 718920 h 2129431"/>
                <a:gd name="connsiteX24" fmla="*/ 6397045 w 12184845"/>
                <a:gd name="connsiteY24" fmla="*/ 1225453 h 2129431"/>
                <a:gd name="connsiteX25" fmla="*/ 7583469 w 12184845"/>
                <a:gd name="connsiteY25" fmla="*/ 1373539 h 2129431"/>
                <a:gd name="connsiteX26" fmla="*/ 8999891 w 12184845"/>
                <a:gd name="connsiteY26" fmla="*/ 1029531 h 2129431"/>
                <a:gd name="connsiteX27" fmla="*/ 10476773 w 12184845"/>
                <a:gd name="connsiteY27" fmla="*/ 567800 h 2129431"/>
                <a:gd name="connsiteX28" fmla="*/ 11837693 w 12184845"/>
                <a:gd name="connsiteY28" fmla="*/ 150656 h 2129431"/>
                <a:gd name="connsiteX29" fmla="*/ 12174444 w 12184845"/>
                <a:gd name="connsiteY29" fmla="*/ 29711 h 2129431"/>
                <a:gd name="connsiteX30" fmla="*/ 12166318 w 12184845"/>
                <a:gd name="connsiteY30" fmla="*/ 321 h 212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84845" h="2129431">
                  <a:moveTo>
                    <a:pt x="12166318" y="294"/>
                  </a:moveTo>
                  <a:cubicBezTo>
                    <a:pt x="11722086" y="166881"/>
                    <a:pt x="11267994" y="304241"/>
                    <a:pt x="10812818" y="437564"/>
                  </a:cubicBezTo>
                  <a:cubicBezTo>
                    <a:pt x="10330095" y="578960"/>
                    <a:pt x="9849539" y="725015"/>
                    <a:pt x="9371448" y="881471"/>
                  </a:cubicBezTo>
                  <a:cubicBezTo>
                    <a:pt x="9135788" y="958589"/>
                    <a:pt x="8897935" y="1026063"/>
                    <a:pt x="8659701" y="1094377"/>
                  </a:cubicBezTo>
                  <a:cubicBezTo>
                    <a:pt x="8425586" y="1161527"/>
                    <a:pt x="8191091" y="1227404"/>
                    <a:pt x="7952723" y="1278192"/>
                  </a:cubicBezTo>
                  <a:cubicBezTo>
                    <a:pt x="7507625" y="1372998"/>
                    <a:pt x="7052612" y="1410622"/>
                    <a:pt x="6612497" y="1272260"/>
                  </a:cubicBezTo>
                  <a:cubicBezTo>
                    <a:pt x="6226476" y="1150882"/>
                    <a:pt x="5897880" y="907448"/>
                    <a:pt x="5521068" y="765727"/>
                  </a:cubicBezTo>
                  <a:cubicBezTo>
                    <a:pt x="5304830" y="684465"/>
                    <a:pt x="5074994" y="646841"/>
                    <a:pt x="4844643" y="676610"/>
                  </a:cubicBezTo>
                  <a:cubicBezTo>
                    <a:pt x="4615187" y="706244"/>
                    <a:pt x="4399870" y="808281"/>
                    <a:pt x="4199965" y="920179"/>
                  </a:cubicBezTo>
                  <a:cubicBezTo>
                    <a:pt x="3814025" y="1136255"/>
                    <a:pt x="3464653" y="1410459"/>
                    <a:pt x="3101087" y="1660773"/>
                  </a:cubicBezTo>
                  <a:cubicBezTo>
                    <a:pt x="2938563" y="1772671"/>
                    <a:pt x="2772789" y="1882347"/>
                    <a:pt x="2595909" y="1970435"/>
                  </a:cubicBezTo>
                  <a:cubicBezTo>
                    <a:pt x="2458088" y="2039075"/>
                    <a:pt x="2304422" y="2101240"/>
                    <a:pt x="2147830" y="2098938"/>
                  </a:cubicBezTo>
                  <a:cubicBezTo>
                    <a:pt x="1766522" y="2093358"/>
                    <a:pt x="1548388" y="1680710"/>
                    <a:pt x="1342281" y="1420563"/>
                  </a:cubicBezTo>
                  <a:cubicBezTo>
                    <a:pt x="1205192" y="1247529"/>
                    <a:pt x="1045214" y="1095515"/>
                    <a:pt x="849860" y="989875"/>
                  </a:cubicBezTo>
                  <a:cubicBezTo>
                    <a:pt x="678018" y="896884"/>
                    <a:pt x="490520" y="854222"/>
                    <a:pt x="297496" y="834556"/>
                  </a:cubicBezTo>
                  <a:cubicBezTo>
                    <a:pt x="203232" y="824967"/>
                    <a:pt x="108670" y="818900"/>
                    <a:pt x="14460" y="808688"/>
                  </a:cubicBezTo>
                  <a:cubicBezTo>
                    <a:pt x="-5015" y="806575"/>
                    <a:pt x="-4853" y="837075"/>
                    <a:pt x="14460" y="839161"/>
                  </a:cubicBezTo>
                  <a:cubicBezTo>
                    <a:pt x="211277" y="860506"/>
                    <a:pt x="410965" y="864460"/>
                    <a:pt x="602255" y="920558"/>
                  </a:cubicBezTo>
                  <a:cubicBezTo>
                    <a:pt x="831658" y="987843"/>
                    <a:pt x="1034677" y="1125501"/>
                    <a:pt x="1197770" y="1298589"/>
                  </a:cubicBezTo>
                  <a:cubicBezTo>
                    <a:pt x="1445592" y="1561661"/>
                    <a:pt x="1610337" y="1948305"/>
                    <a:pt x="1963718" y="2090920"/>
                  </a:cubicBezTo>
                  <a:cubicBezTo>
                    <a:pt x="2250843" y="2206799"/>
                    <a:pt x="2567575" y="2032547"/>
                    <a:pt x="2809709" y="1886844"/>
                  </a:cubicBezTo>
                  <a:cubicBezTo>
                    <a:pt x="3183893" y="1661694"/>
                    <a:pt x="3525491" y="1386595"/>
                    <a:pt x="3889761" y="1146358"/>
                  </a:cubicBezTo>
                  <a:cubicBezTo>
                    <a:pt x="4087715" y="1015824"/>
                    <a:pt x="4293037" y="889868"/>
                    <a:pt x="4513176" y="800182"/>
                  </a:cubicBezTo>
                  <a:cubicBezTo>
                    <a:pt x="4747860" y="704564"/>
                    <a:pt x="4996441" y="671463"/>
                    <a:pt x="5246646" y="718920"/>
                  </a:cubicBezTo>
                  <a:cubicBezTo>
                    <a:pt x="5664333" y="798015"/>
                    <a:pt x="6010969" y="1063796"/>
                    <a:pt x="6397045" y="1225453"/>
                  </a:cubicBezTo>
                  <a:cubicBezTo>
                    <a:pt x="6776267" y="1384212"/>
                    <a:pt x="7176644" y="1425385"/>
                    <a:pt x="7583469" y="1373539"/>
                  </a:cubicBezTo>
                  <a:cubicBezTo>
                    <a:pt x="8065162" y="1312132"/>
                    <a:pt x="8534965" y="1164967"/>
                    <a:pt x="8999891" y="1029531"/>
                  </a:cubicBezTo>
                  <a:cubicBezTo>
                    <a:pt x="9494993" y="885291"/>
                    <a:pt x="9981915" y="713557"/>
                    <a:pt x="10476773" y="567800"/>
                  </a:cubicBezTo>
                  <a:cubicBezTo>
                    <a:pt x="10931840" y="433745"/>
                    <a:pt x="11388775" y="304728"/>
                    <a:pt x="11837693" y="150656"/>
                  </a:cubicBezTo>
                  <a:cubicBezTo>
                    <a:pt x="11950512" y="111921"/>
                    <a:pt x="12062763" y="71615"/>
                    <a:pt x="12174444" y="29711"/>
                  </a:cubicBezTo>
                  <a:cubicBezTo>
                    <a:pt x="12192646" y="22885"/>
                    <a:pt x="12184763" y="-6586"/>
                    <a:pt x="12166318" y="321"/>
                  </a:cubicBezTo>
                  <a:close/>
                </a:path>
              </a:pathLst>
            </a:custGeom>
            <a:grpFill/>
            <a:ln w="2709" cap="flat">
              <a:noFill/>
              <a:prstDash val="solid"/>
              <a:miter/>
            </a:ln>
          </p:spPr>
          <p:txBody>
            <a:bodyPr rtlCol="0" anchor="ctr"/>
            <a:lstStyle/>
            <a:p>
              <a:endParaRPr lang="en-IN"/>
            </a:p>
          </p:txBody>
        </p:sp>
        <p:sp>
          <p:nvSpPr>
            <p:cNvPr id="2023" name="Freeform: Shape 2022">
              <a:extLst>
                <a:ext uri="{FF2B5EF4-FFF2-40B4-BE49-F238E27FC236}">
                  <a16:creationId xmlns:a16="http://schemas.microsoft.com/office/drawing/2014/main" id="{D2B25C57-FBB1-00A9-34D7-C0204829B9A2}"/>
                </a:ext>
              </a:extLst>
            </p:cNvPr>
            <p:cNvSpPr/>
            <p:nvPr/>
          </p:nvSpPr>
          <p:spPr>
            <a:xfrm>
              <a:off x="4278" y="2519498"/>
              <a:ext cx="12186112" cy="2374295"/>
            </a:xfrm>
            <a:custGeom>
              <a:avLst/>
              <a:gdLst>
                <a:gd name="connsiteX0" fmla="*/ 12161063 w 12186112"/>
                <a:gd name="connsiteY0" fmla="*/ 842 h 2374295"/>
                <a:gd name="connsiteX1" fmla="*/ 9346691 w 12186112"/>
                <a:gd name="connsiteY1" fmla="*/ 1199022 h 2374295"/>
                <a:gd name="connsiteX2" fmla="*/ 7941077 w 12186112"/>
                <a:gd name="connsiteY2" fmla="*/ 1629710 h 2374295"/>
                <a:gd name="connsiteX3" fmla="*/ 6576391 w 12186112"/>
                <a:gd name="connsiteY3" fmla="*/ 1562885 h 2374295"/>
                <a:gd name="connsiteX4" fmla="*/ 5506442 w 12186112"/>
                <a:gd name="connsiteY4" fmla="*/ 946649 h 2374295"/>
                <a:gd name="connsiteX5" fmla="*/ 4891804 w 12186112"/>
                <a:gd name="connsiteY5" fmla="*/ 762889 h 2374295"/>
                <a:gd name="connsiteX6" fmla="*/ 4226783 w 12186112"/>
                <a:gd name="connsiteY6" fmla="*/ 928636 h 2374295"/>
                <a:gd name="connsiteX7" fmla="*/ 3136248 w 12186112"/>
                <a:gd name="connsiteY7" fmla="*/ 1692498 h 2374295"/>
                <a:gd name="connsiteX8" fmla="*/ 2629119 w 12186112"/>
                <a:gd name="connsiteY8" fmla="*/ 2071992 h 2374295"/>
                <a:gd name="connsiteX9" fmla="*/ 2181149 w 12186112"/>
                <a:gd name="connsiteY9" fmla="*/ 2309304 h 2374295"/>
                <a:gd name="connsiteX10" fmla="*/ 1756609 w 12186112"/>
                <a:gd name="connsiteY10" fmla="*/ 2268916 h 2374295"/>
                <a:gd name="connsiteX11" fmla="*/ 1352304 w 12186112"/>
                <a:gd name="connsiteY11" fmla="*/ 1842074 h 2374295"/>
                <a:gd name="connsiteX12" fmla="*/ 931448 w 12186112"/>
                <a:gd name="connsiteY12" fmla="*/ 1373762 h 2374295"/>
                <a:gd name="connsiteX13" fmla="*/ 326914 w 12186112"/>
                <a:gd name="connsiteY13" fmla="*/ 1099286 h 2374295"/>
                <a:gd name="connsiteX14" fmla="*/ 20285 w 12186112"/>
                <a:gd name="connsiteY14" fmla="*/ 1040398 h 2374295"/>
                <a:gd name="connsiteX15" fmla="*/ 11645 w 12186112"/>
                <a:gd name="connsiteY15" fmla="*/ 1071738 h 2374295"/>
                <a:gd name="connsiteX16" fmla="*/ 655049 w 12186112"/>
                <a:gd name="connsiteY16" fmla="*/ 1240113 h 2374295"/>
                <a:gd name="connsiteX17" fmla="*/ 1203811 w 12186112"/>
                <a:gd name="connsiteY17" fmla="*/ 1697049 h 2374295"/>
                <a:gd name="connsiteX18" fmla="*/ 1979240 w 12186112"/>
                <a:gd name="connsiteY18" fmla="*/ 2373148 h 2374295"/>
                <a:gd name="connsiteX19" fmla="*/ 2360819 w 12186112"/>
                <a:gd name="connsiteY19" fmla="*/ 2269729 h 2374295"/>
                <a:gd name="connsiteX20" fmla="*/ 2831434 w 12186112"/>
                <a:gd name="connsiteY20" fmla="*/ 1967597 h 2374295"/>
                <a:gd name="connsiteX21" fmla="*/ 3883695 w 12186112"/>
                <a:gd name="connsiteY21" fmla="*/ 1170932 h 2374295"/>
                <a:gd name="connsiteX22" fmla="*/ 4543704 w 12186112"/>
                <a:gd name="connsiteY22" fmla="*/ 835049 h 2374295"/>
                <a:gd name="connsiteX23" fmla="*/ 5265365 w 12186112"/>
                <a:gd name="connsiteY23" fmla="*/ 873161 h 2374295"/>
                <a:gd name="connsiteX24" fmla="*/ 6378789 w 12186112"/>
                <a:gd name="connsiteY24" fmla="*/ 1509578 h 2374295"/>
                <a:gd name="connsiteX25" fmla="*/ 7586098 w 12186112"/>
                <a:gd name="connsiteY25" fmla="*/ 1716714 h 2374295"/>
                <a:gd name="connsiteX26" fmla="*/ 9020668 w 12186112"/>
                <a:gd name="connsiteY26" fmla="*/ 1359162 h 2374295"/>
                <a:gd name="connsiteX27" fmla="*/ 10479700 w 12186112"/>
                <a:gd name="connsiteY27" fmla="*/ 761345 h 2374295"/>
                <a:gd name="connsiteX28" fmla="*/ 11830218 w 12186112"/>
                <a:gd name="connsiteY28" fmla="*/ 182299 h 2374295"/>
                <a:gd name="connsiteX29" fmla="*/ 12177613 w 12186112"/>
                <a:gd name="connsiteY29" fmla="*/ 28904 h 2374295"/>
                <a:gd name="connsiteX30" fmla="*/ 12161198 w 12186112"/>
                <a:gd name="connsiteY30" fmla="*/ 842 h 2374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86112" h="2374295">
                  <a:moveTo>
                    <a:pt x="12161063" y="842"/>
                  </a:moveTo>
                  <a:cubicBezTo>
                    <a:pt x="11229477" y="414681"/>
                    <a:pt x="10291361" y="814084"/>
                    <a:pt x="9346691" y="1199022"/>
                  </a:cubicBezTo>
                  <a:cubicBezTo>
                    <a:pt x="8894496" y="1383053"/>
                    <a:pt x="8420847" y="1536286"/>
                    <a:pt x="7941077" y="1629710"/>
                  </a:cubicBezTo>
                  <a:cubicBezTo>
                    <a:pt x="7481676" y="1719098"/>
                    <a:pt x="7018212" y="1737355"/>
                    <a:pt x="6576391" y="1562885"/>
                  </a:cubicBezTo>
                  <a:cubicBezTo>
                    <a:pt x="6189665" y="1410167"/>
                    <a:pt x="5871498" y="1138969"/>
                    <a:pt x="5506442" y="946649"/>
                  </a:cubicBezTo>
                  <a:cubicBezTo>
                    <a:pt x="5315368" y="846020"/>
                    <a:pt x="5109152" y="772586"/>
                    <a:pt x="4891804" y="762889"/>
                  </a:cubicBezTo>
                  <a:cubicBezTo>
                    <a:pt x="4655982" y="752352"/>
                    <a:pt x="4435111" y="822860"/>
                    <a:pt x="4226783" y="928636"/>
                  </a:cubicBezTo>
                  <a:cubicBezTo>
                    <a:pt x="3830712" y="1129732"/>
                    <a:pt x="3483615" y="1419160"/>
                    <a:pt x="3136248" y="1692498"/>
                  </a:cubicBezTo>
                  <a:cubicBezTo>
                    <a:pt x="2970338" y="1822978"/>
                    <a:pt x="2804049" y="1953674"/>
                    <a:pt x="2629119" y="2071992"/>
                  </a:cubicBezTo>
                  <a:cubicBezTo>
                    <a:pt x="2489971" y="2166093"/>
                    <a:pt x="2342318" y="2258136"/>
                    <a:pt x="2181149" y="2309304"/>
                  </a:cubicBezTo>
                  <a:cubicBezTo>
                    <a:pt x="2031762" y="2356761"/>
                    <a:pt x="1894240" y="2347605"/>
                    <a:pt x="1756609" y="2268916"/>
                  </a:cubicBezTo>
                  <a:cubicBezTo>
                    <a:pt x="1583549" y="2169966"/>
                    <a:pt x="1466775" y="1999939"/>
                    <a:pt x="1352304" y="1842074"/>
                  </a:cubicBezTo>
                  <a:cubicBezTo>
                    <a:pt x="1228271" y="1671099"/>
                    <a:pt x="1099254" y="1504512"/>
                    <a:pt x="931448" y="1373762"/>
                  </a:cubicBezTo>
                  <a:cubicBezTo>
                    <a:pt x="751941" y="1233883"/>
                    <a:pt x="548055" y="1148043"/>
                    <a:pt x="326914" y="1099286"/>
                  </a:cubicBezTo>
                  <a:cubicBezTo>
                    <a:pt x="225255" y="1076885"/>
                    <a:pt x="122459" y="1060036"/>
                    <a:pt x="20285" y="1040398"/>
                  </a:cubicBezTo>
                  <a:cubicBezTo>
                    <a:pt x="-166" y="1036444"/>
                    <a:pt x="-8915" y="1067784"/>
                    <a:pt x="11645" y="1071738"/>
                  </a:cubicBezTo>
                  <a:cubicBezTo>
                    <a:pt x="229616" y="1113480"/>
                    <a:pt x="452030" y="1144495"/>
                    <a:pt x="655049" y="1240113"/>
                  </a:cubicBezTo>
                  <a:cubicBezTo>
                    <a:pt x="874809" y="1343641"/>
                    <a:pt x="1054587" y="1507654"/>
                    <a:pt x="1203811" y="1697049"/>
                  </a:cubicBezTo>
                  <a:cubicBezTo>
                    <a:pt x="1403364" y="1950288"/>
                    <a:pt x="1609579" y="2357519"/>
                    <a:pt x="1979240" y="2373148"/>
                  </a:cubicBezTo>
                  <a:cubicBezTo>
                    <a:pt x="2112374" y="2378783"/>
                    <a:pt x="2243585" y="2327913"/>
                    <a:pt x="2360819" y="2269729"/>
                  </a:cubicBezTo>
                  <a:cubicBezTo>
                    <a:pt x="2527893" y="2186815"/>
                    <a:pt x="2681912" y="2078357"/>
                    <a:pt x="2831434" y="1967597"/>
                  </a:cubicBezTo>
                  <a:cubicBezTo>
                    <a:pt x="3184978" y="1705771"/>
                    <a:pt x="3517908" y="1416208"/>
                    <a:pt x="3883695" y="1170932"/>
                  </a:cubicBezTo>
                  <a:cubicBezTo>
                    <a:pt x="4087744" y="1034114"/>
                    <a:pt x="4305742" y="902768"/>
                    <a:pt x="4543704" y="835049"/>
                  </a:cubicBezTo>
                  <a:cubicBezTo>
                    <a:pt x="4782506" y="767331"/>
                    <a:pt x="5033795" y="788297"/>
                    <a:pt x="5265365" y="873161"/>
                  </a:cubicBezTo>
                  <a:cubicBezTo>
                    <a:pt x="5668966" y="1021085"/>
                    <a:pt x="5996343" y="1319100"/>
                    <a:pt x="6378789" y="1509578"/>
                  </a:cubicBezTo>
                  <a:cubicBezTo>
                    <a:pt x="6757388" y="1698105"/>
                    <a:pt x="7166217" y="1763277"/>
                    <a:pt x="7586098" y="1716714"/>
                  </a:cubicBezTo>
                  <a:cubicBezTo>
                    <a:pt x="8075240" y="1662540"/>
                    <a:pt x="8558044" y="1523961"/>
                    <a:pt x="9020668" y="1359162"/>
                  </a:cubicBezTo>
                  <a:cubicBezTo>
                    <a:pt x="9514904" y="1182932"/>
                    <a:pt x="9996191" y="964771"/>
                    <a:pt x="10479700" y="761345"/>
                  </a:cubicBezTo>
                  <a:cubicBezTo>
                    <a:pt x="10931164" y="571409"/>
                    <a:pt x="11381328" y="378385"/>
                    <a:pt x="11830218" y="182299"/>
                  </a:cubicBezTo>
                  <a:cubicBezTo>
                    <a:pt x="11946125" y="131429"/>
                    <a:pt x="12061923" y="80288"/>
                    <a:pt x="12177613" y="28904"/>
                  </a:cubicBezTo>
                  <a:cubicBezTo>
                    <a:pt x="12196574" y="20426"/>
                    <a:pt x="12180159" y="-7583"/>
                    <a:pt x="12161198" y="842"/>
                  </a:cubicBezTo>
                  <a:close/>
                </a:path>
              </a:pathLst>
            </a:custGeom>
            <a:grpFill/>
            <a:ln w="2709" cap="flat">
              <a:noFill/>
              <a:prstDash val="solid"/>
              <a:miter/>
            </a:ln>
          </p:spPr>
          <p:txBody>
            <a:bodyPr rtlCol="0" anchor="ctr"/>
            <a:lstStyle/>
            <a:p>
              <a:endParaRPr lang="en-IN"/>
            </a:p>
          </p:txBody>
        </p:sp>
        <p:sp>
          <p:nvSpPr>
            <p:cNvPr id="2024" name="Freeform: Shape 2023">
              <a:extLst>
                <a:ext uri="{FF2B5EF4-FFF2-40B4-BE49-F238E27FC236}">
                  <a16:creationId xmlns:a16="http://schemas.microsoft.com/office/drawing/2014/main" id="{3265F916-7B8F-428F-C0B9-2A305C676670}"/>
                </a:ext>
              </a:extLst>
            </p:cNvPr>
            <p:cNvSpPr/>
            <p:nvPr/>
          </p:nvSpPr>
          <p:spPr>
            <a:xfrm>
              <a:off x="4765" y="2345677"/>
              <a:ext cx="12185046" cy="2620399"/>
            </a:xfrm>
            <a:custGeom>
              <a:avLst/>
              <a:gdLst>
                <a:gd name="connsiteX0" fmla="*/ 12158870 w 12185046"/>
                <a:gd name="connsiteY0" fmla="*/ 1467 h 2620399"/>
                <a:gd name="connsiteX1" fmla="*/ 9325537 w 12185046"/>
                <a:gd name="connsiteY1" fmla="*/ 1511314 h 2620399"/>
                <a:gd name="connsiteX2" fmla="*/ 7905728 w 12185046"/>
                <a:gd name="connsiteY2" fmla="*/ 1988050 h 2620399"/>
                <a:gd name="connsiteX3" fmla="*/ 7125235 w 12185046"/>
                <a:gd name="connsiteY3" fmla="*/ 2031227 h 2620399"/>
                <a:gd name="connsiteX4" fmla="*/ 6498055 w 12185046"/>
                <a:gd name="connsiteY4" fmla="*/ 1846113 h 2620399"/>
                <a:gd name="connsiteX5" fmla="*/ 5447067 w 12185046"/>
                <a:gd name="connsiteY5" fmla="*/ 1124778 h 2620399"/>
                <a:gd name="connsiteX6" fmla="*/ 4830208 w 12185046"/>
                <a:gd name="connsiteY6" fmla="*/ 868315 h 2620399"/>
                <a:gd name="connsiteX7" fmla="*/ 4168871 w 12185046"/>
                <a:gd name="connsiteY7" fmla="*/ 984520 h 2620399"/>
                <a:gd name="connsiteX8" fmla="*/ 3079229 w 12185046"/>
                <a:gd name="connsiteY8" fmla="*/ 1775848 h 2620399"/>
                <a:gd name="connsiteX9" fmla="*/ 2145177 w 12185046"/>
                <a:gd name="connsiteY9" fmla="*/ 2496046 h 2620399"/>
                <a:gd name="connsiteX10" fmla="*/ 1768420 w 12185046"/>
                <a:gd name="connsiteY10" fmla="*/ 2577308 h 2620399"/>
                <a:gd name="connsiteX11" fmla="*/ 1314761 w 12185046"/>
                <a:gd name="connsiteY11" fmla="*/ 2208487 h 2620399"/>
                <a:gd name="connsiteX12" fmla="*/ 904605 w 12185046"/>
                <a:gd name="connsiteY12" fmla="*/ 1700871 h 2620399"/>
                <a:gd name="connsiteX13" fmla="*/ 342029 w 12185046"/>
                <a:gd name="connsiteY13" fmla="*/ 1369132 h 2620399"/>
                <a:gd name="connsiteX14" fmla="*/ 21288 w 12185046"/>
                <a:gd name="connsiteY14" fmla="*/ 1272674 h 2620399"/>
                <a:gd name="connsiteX15" fmla="*/ 12105 w 12185046"/>
                <a:gd name="connsiteY15" fmla="*/ 1305965 h 2620399"/>
                <a:gd name="connsiteX16" fmla="*/ 649470 w 12185046"/>
                <a:gd name="connsiteY16" fmla="*/ 1549750 h 2620399"/>
                <a:gd name="connsiteX17" fmla="*/ 1172932 w 12185046"/>
                <a:gd name="connsiteY17" fmla="*/ 2069177 h 2620399"/>
                <a:gd name="connsiteX18" fmla="*/ 1931106 w 12185046"/>
                <a:gd name="connsiteY18" fmla="*/ 2611790 h 2620399"/>
                <a:gd name="connsiteX19" fmla="*/ 2324929 w 12185046"/>
                <a:gd name="connsiteY19" fmla="*/ 2429140 h 2620399"/>
                <a:gd name="connsiteX20" fmla="*/ 2773766 w 12185046"/>
                <a:gd name="connsiteY20" fmla="*/ 2083208 h 2620399"/>
                <a:gd name="connsiteX21" fmla="*/ 3819336 w 12185046"/>
                <a:gd name="connsiteY21" fmla="*/ 1229958 h 2620399"/>
                <a:gd name="connsiteX22" fmla="*/ 4497196 w 12185046"/>
                <a:gd name="connsiteY22" fmla="*/ 908133 h 2620399"/>
                <a:gd name="connsiteX23" fmla="*/ 5228553 w 12185046"/>
                <a:gd name="connsiteY23" fmla="*/ 1036202 h 2620399"/>
                <a:gd name="connsiteX24" fmla="*/ 6299017 w 12185046"/>
                <a:gd name="connsiteY24" fmla="*/ 1776932 h 2620399"/>
                <a:gd name="connsiteX25" fmla="*/ 7542867 w 12185046"/>
                <a:gd name="connsiteY25" fmla="*/ 2069231 h 2620399"/>
                <a:gd name="connsiteX26" fmla="*/ 8983532 w 12185046"/>
                <a:gd name="connsiteY26" fmla="*/ 1705204 h 2620399"/>
                <a:gd name="connsiteX27" fmla="*/ 10434708 w 12185046"/>
                <a:gd name="connsiteY27" fmla="*/ 970353 h 2620399"/>
                <a:gd name="connsiteX28" fmla="*/ 11818193 w 12185046"/>
                <a:gd name="connsiteY28" fmla="*/ 216323 h 2620399"/>
                <a:gd name="connsiteX29" fmla="*/ 12176232 w 12185046"/>
                <a:gd name="connsiteY29" fmla="*/ 31127 h 2620399"/>
                <a:gd name="connsiteX30" fmla="*/ 12158788 w 12185046"/>
                <a:gd name="connsiteY30" fmla="*/ 1331 h 2620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85046" h="2620399">
                  <a:moveTo>
                    <a:pt x="12158870" y="1467"/>
                  </a:moveTo>
                  <a:cubicBezTo>
                    <a:pt x="11204420" y="485950"/>
                    <a:pt x="10286730" y="1039886"/>
                    <a:pt x="9325537" y="1511314"/>
                  </a:cubicBezTo>
                  <a:cubicBezTo>
                    <a:pt x="8876402" y="1731587"/>
                    <a:pt x="8399530" y="1901994"/>
                    <a:pt x="7905728" y="1988050"/>
                  </a:cubicBezTo>
                  <a:cubicBezTo>
                    <a:pt x="7649022" y="2032853"/>
                    <a:pt x="7385300" y="2059913"/>
                    <a:pt x="7125235" y="2031227"/>
                  </a:cubicBezTo>
                  <a:cubicBezTo>
                    <a:pt x="6906910" y="2007174"/>
                    <a:pt x="6695034" y="1942760"/>
                    <a:pt x="6498055" y="1846113"/>
                  </a:cubicBezTo>
                  <a:cubicBezTo>
                    <a:pt x="6113035" y="1657233"/>
                    <a:pt x="5803075" y="1358216"/>
                    <a:pt x="5447067" y="1124778"/>
                  </a:cubicBezTo>
                  <a:cubicBezTo>
                    <a:pt x="5259623" y="1001828"/>
                    <a:pt x="5054301" y="899790"/>
                    <a:pt x="4830208" y="868315"/>
                  </a:cubicBezTo>
                  <a:cubicBezTo>
                    <a:pt x="4598773" y="835810"/>
                    <a:pt x="4378283" y="885380"/>
                    <a:pt x="4168871" y="984520"/>
                  </a:cubicBezTo>
                  <a:cubicBezTo>
                    <a:pt x="3763536" y="1176433"/>
                    <a:pt x="3416168" y="1485635"/>
                    <a:pt x="3079229" y="1775848"/>
                  </a:cubicBezTo>
                  <a:cubicBezTo>
                    <a:pt x="2785305" y="2029115"/>
                    <a:pt x="2492274" y="2315698"/>
                    <a:pt x="2145177" y="2496046"/>
                  </a:cubicBezTo>
                  <a:cubicBezTo>
                    <a:pt x="2032575" y="2554582"/>
                    <a:pt x="1897112" y="2608079"/>
                    <a:pt x="1768420" y="2577308"/>
                  </a:cubicBezTo>
                  <a:cubicBezTo>
                    <a:pt x="1568813" y="2529499"/>
                    <a:pt x="1430533" y="2366893"/>
                    <a:pt x="1314761" y="2208487"/>
                  </a:cubicBezTo>
                  <a:cubicBezTo>
                    <a:pt x="1186043" y="2032419"/>
                    <a:pt x="1066208" y="1849580"/>
                    <a:pt x="904605" y="1700871"/>
                  </a:cubicBezTo>
                  <a:cubicBezTo>
                    <a:pt x="741323" y="1550644"/>
                    <a:pt x="550899" y="1442349"/>
                    <a:pt x="342029" y="1369132"/>
                  </a:cubicBezTo>
                  <a:cubicBezTo>
                    <a:pt x="236605" y="1332212"/>
                    <a:pt x="128825" y="1302579"/>
                    <a:pt x="21288" y="1272674"/>
                  </a:cubicBezTo>
                  <a:cubicBezTo>
                    <a:pt x="-165" y="1266715"/>
                    <a:pt x="-9294" y="1300005"/>
                    <a:pt x="12105" y="1305965"/>
                  </a:cubicBezTo>
                  <a:cubicBezTo>
                    <a:pt x="232109" y="1367182"/>
                    <a:pt x="453222" y="1429429"/>
                    <a:pt x="649470" y="1549750"/>
                  </a:cubicBezTo>
                  <a:cubicBezTo>
                    <a:pt x="863839" y="1681314"/>
                    <a:pt x="1027500" y="1866862"/>
                    <a:pt x="1172932" y="2069177"/>
                  </a:cubicBezTo>
                  <a:cubicBezTo>
                    <a:pt x="1349406" y="2314642"/>
                    <a:pt x="1575910" y="2677829"/>
                    <a:pt x="1931106" y="2611790"/>
                  </a:cubicBezTo>
                  <a:cubicBezTo>
                    <a:pt x="2073640" y="2585298"/>
                    <a:pt x="2205582" y="2508018"/>
                    <a:pt x="2324929" y="2429140"/>
                  </a:cubicBezTo>
                  <a:cubicBezTo>
                    <a:pt x="2482550" y="2324962"/>
                    <a:pt x="2629417" y="2204749"/>
                    <a:pt x="2773766" y="2083208"/>
                  </a:cubicBezTo>
                  <a:cubicBezTo>
                    <a:pt x="3117774" y="1793699"/>
                    <a:pt x="3447590" y="1484199"/>
                    <a:pt x="3819336" y="1229958"/>
                  </a:cubicBezTo>
                  <a:cubicBezTo>
                    <a:pt x="4024549" y="1089564"/>
                    <a:pt x="4250024" y="955401"/>
                    <a:pt x="4497196" y="908133"/>
                  </a:cubicBezTo>
                  <a:cubicBezTo>
                    <a:pt x="4748322" y="860107"/>
                    <a:pt x="5004352" y="920973"/>
                    <a:pt x="5228553" y="1036202"/>
                  </a:cubicBezTo>
                  <a:cubicBezTo>
                    <a:pt x="5615902" y="1235212"/>
                    <a:pt x="5926404" y="1553813"/>
                    <a:pt x="6299017" y="1776932"/>
                  </a:cubicBezTo>
                  <a:cubicBezTo>
                    <a:pt x="6679241" y="2004601"/>
                    <a:pt x="7100341" y="2105745"/>
                    <a:pt x="7542867" y="2069231"/>
                  </a:cubicBezTo>
                  <a:cubicBezTo>
                    <a:pt x="8037291" y="2028438"/>
                    <a:pt x="8526136" y="1895574"/>
                    <a:pt x="8983532" y="1705204"/>
                  </a:cubicBezTo>
                  <a:cubicBezTo>
                    <a:pt x="9482887" y="1497336"/>
                    <a:pt x="9960273" y="1228820"/>
                    <a:pt x="10434708" y="970353"/>
                  </a:cubicBezTo>
                  <a:cubicBezTo>
                    <a:pt x="10895924" y="719091"/>
                    <a:pt x="11353509" y="461111"/>
                    <a:pt x="11818193" y="216323"/>
                  </a:cubicBezTo>
                  <a:cubicBezTo>
                    <a:pt x="11937052" y="153698"/>
                    <a:pt x="12056398" y="91965"/>
                    <a:pt x="12176232" y="31127"/>
                  </a:cubicBezTo>
                  <a:cubicBezTo>
                    <a:pt x="12196061" y="21051"/>
                    <a:pt x="12178589" y="-8745"/>
                    <a:pt x="12158788" y="1331"/>
                  </a:cubicBezTo>
                  <a:close/>
                </a:path>
              </a:pathLst>
            </a:custGeom>
            <a:grpFill/>
            <a:ln w="2709" cap="flat">
              <a:noFill/>
              <a:prstDash val="solid"/>
              <a:miter/>
            </a:ln>
          </p:spPr>
          <p:txBody>
            <a:bodyPr rtlCol="0" anchor="ctr"/>
            <a:lstStyle/>
            <a:p>
              <a:endParaRPr lang="en-IN"/>
            </a:p>
          </p:txBody>
        </p:sp>
        <p:sp>
          <p:nvSpPr>
            <p:cNvPr id="2025" name="Freeform: Shape 2024">
              <a:extLst>
                <a:ext uri="{FF2B5EF4-FFF2-40B4-BE49-F238E27FC236}">
                  <a16:creationId xmlns:a16="http://schemas.microsoft.com/office/drawing/2014/main" id="{F1CD0775-7348-BB6C-2921-79816C09CF22}"/>
                </a:ext>
              </a:extLst>
            </p:cNvPr>
            <p:cNvSpPr/>
            <p:nvPr/>
          </p:nvSpPr>
          <p:spPr>
            <a:xfrm>
              <a:off x="5615" y="2172087"/>
              <a:ext cx="12183989" cy="2866504"/>
            </a:xfrm>
            <a:custGeom>
              <a:avLst/>
              <a:gdLst>
                <a:gd name="connsiteX0" fmla="*/ 12156340 w 12183989"/>
                <a:gd name="connsiteY0" fmla="*/ 1860 h 2866504"/>
                <a:gd name="connsiteX1" fmla="*/ 9310574 w 12183989"/>
                <a:gd name="connsiteY1" fmla="*/ 1814354 h 2866504"/>
                <a:gd name="connsiteX2" fmla="*/ 7890007 w 12183989"/>
                <a:gd name="connsiteY2" fmla="*/ 2344155 h 2866504"/>
                <a:gd name="connsiteX3" fmla="*/ 7083537 w 12183989"/>
                <a:gd name="connsiteY3" fmla="*/ 2370456 h 2866504"/>
                <a:gd name="connsiteX4" fmla="*/ 6451779 w 12183989"/>
                <a:gd name="connsiteY4" fmla="*/ 2151970 h 2866504"/>
                <a:gd name="connsiteX5" fmla="*/ 5406696 w 12183989"/>
                <a:gd name="connsiteY5" fmla="*/ 1331577 h 2866504"/>
                <a:gd name="connsiteX6" fmla="*/ 4817601 w 12183989"/>
                <a:gd name="connsiteY6" fmla="*/ 996371 h 2866504"/>
                <a:gd name="connsiteX7" fmla="*/ 4150278 w 12183989"/>
                <a:gd name="connsiteY7" fmla="*/ 1026546 h 2866504"/>
                <a:gd name="connsiteX8" fmla="*/ 3044493 w 12183989"/>
                <a:gd name="connsiteY8" fmla="*/ 1825866 h 2866504"/>
                <a:gd name="connsiteX9" fmla="*/ 2111254 w 12183989"/>
                <a:gd name="connsiteY9" fmla="*/ 2653465 h 2866504"/>
                <a:gd name="connsiteX10" fmla="*/ 1736392 w 12183989"/>
                <a:gd name="connsiteY10" fmla="*/ 2829776 h 2866504"/>
                <a:gd name="connsiteX11" fmla="*/ 1289018 w 12183989"/>
                <a:gd name="connsiteY11" fmla="*/ 2587534 h 2866504"/>
                <a:gd name="connsiteX12" fmla="*/ 879621 w 12183989"/>
                <a:gd name="connsiteY12" fmla="*/ 2041210 h 2866504"/>
                <a:gd name="connsiteX13" fmla="*/ 334840 w 12183989"/>
                <a:gd name="connsiteY13" fmla="*/ 1634684 h 2866504"/>
                <a:gd name="connsiteX14" fmla="*/ 22063 w 12183989"/>
                <a:gd name="connsiteY14" fmla="*/ 1505125 h 2866504"/>
                <a:gd name="connsiteX15" fmla="*/ 12366 w 12183989"/>
                <a:gd name="connsiteY15" fmla="*/ 1540339 h 2866504"/>
                <a:gd name="connsiteX16" fmla="*/ 655825 w 12183989"/>
                <a:gd name="connsiteY16" fmla="*/ 1878686 h 2866504"/>
                <a:gd name="connsiteX17" fmla="*/ 1138115 w 12183989"/>
                <a:gd name="connsiteY17" fmla="*/ 2445732 h 2866504"/>
                <a:gd name="connsiteX18" fmla="*/ 1533806 w 12183989"/>
                <a:gd name="connsiteY18" fmla="*/ 2830616 h 2866504"/>
                <a:gd name="connsiteX19" fmla="*/ 1892794 w 12183989"/>
                <a:gd name="connsiteY19" fmla="*/ 2822273 h 2866504"/>
                <a:gd name="connsiteX20" fmla="*/ 2290436 w 12183989"/>
                <a:gd name="connsiteY20" fmla="*/ 2562451 h 2866504"/>
                <a:gd name="connsiteX21" fmla="*/ 2748889 w 12183989"/>
                <a:gd name="connsiteY21" fmla="*/ 2152756 h 2866504"/>
                <a:gd name="connsiteX22" fmla="*/ 3775498 w 12183989"/>
                <a:gd name="connsiteY22" fmla="*/ 1271606 h 2866504"/>
                <a:gd name="connsiteX23" fmla="*/ 4508996 w 12183989"/>
                <a:gd name="connsiteY23" fmla="*/ 989058 h 2866504"/>
                <a:gd name="connsiteX24" fmla="*/ 5187045 w 12183989"/>
                <a:gd name="connsiteY24" fmla="*/ 1215697 h 2866504"/>
                <a:gd name="connsiteX25" fmla="*/ 6254448 w 12183989"/>
                <a:gd name="connsiteY25" fmla="*/ 2073796 h 2866504"/>
                <a:gd name="connsiteX26" fmla="*/ 6816510 w 12183989"/>
                <a:gd name="connsiteY26" fmla="*/ 2347541 h 2866504"/>
                <a:gd name="connsiteX27" fmla="*/ 7523489 w 12183989"/>
                <a:gd name="connsiteY27" fmla="*/ 2421624 h 2866504"/>
                <a:gd name="connsiteX28" fmla="*/ 8954538 w 12183989"/>
                <a:gd name="connsiteY28" fmla="*/ 2045571 h 2866504"/>
                <a:gd name="connsiteX29" fmla="*/ 10411836 w 12183989"/>
                <a:gd name="connsiteY29" fmla="*/ 1165559 h 2866504"/>
                <a:gd name="connsiteX30" fmla="*/ 11811465 w 12183989"/>
                <a:gd name="connsiteY30" fmla="*/ 246811 h 2866504"/>
                <a:gd name="connsiteX31" fmla="*/ 12174976 w 12183989"/>
                <a:gd name="connsiteY31" fmla="*/ 33363 h 2866504"/>
                <a:gd name="connsiteX32" fmla="*/ 12156529 w 12183989"/>
                <a:gd name="connsiteY32" fmla="*/ 1806 h 2866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183989" h="2866504">
                  <a:moveTo>
                    <a:pt x="12156340" y="1860"/>
                  </a:moveTo>
                  <a:cubicBezTo>
                    <a:pt x="11176430" y="556256"/>
                    <a:pt x="10285501" y="1251534"/>
                    <a:pt x="9310574" y="1814354"/>
                  </a:cubicBezTo>
                  <a:cubicBezTo>
                    <a:pt x="8868103" y="2069814"/>
                    <a:pt x="8396107" y="2261701"/>
                    <a:pt x="7890007" y="2344155"/>
                  </a:cubicBezTo>
                  <a:cubicBezTo>
                    <a:pt x="7625256" y="2387278"/>
                    <a:pt x="7350130" y="2410329"/>
                    <a:pt x="7083537" y="2370456"/>
                  </a:cubicBezTo>
                  <a:cubicBezTo>
                    <a:pt x="6861177" y="2337193"/>
                    <a:pt x="6648162" y="2260834"/>
                    <a:pt x="6451779" y="2151970"/>
                  </a:cubicBezTo>
                  <a:cubicBezTo>
                    <a:pt x="6060774" y="1935272"/>
                    <a:pt x="5753794" y="1607298"/>
                    <a:pt x="5406696" y="1331577"/>
                  </a:cubicBezTo>
                  <a:cubicBezTo>
                    <a:pt x="5229437" y="1190723"/>
                    <a:pt x="5036711" y="1061245"/>
                    <a:pt x="4817601" y="996371"/>
                  </a:cubicBezTo>
                  <a:cubicBezTo>
                    <a:pt x="4595485" y="930549"/>
                    <a:pt x="4365758" y="942197"/>
                    <a:pt x="4150278" y="1026546"/>
                  </a:cubicBezTo>
                  <a:cubicBezTo>
                    <a:pt x="3728204" y="1191779"/>
                    <a:pt x="3372710" y="1522786"/>
                    <a:pt x="3044493" y="1825866"/>
                  </a:cubicBezTo>
                  <a:cubicBezTo>
                    <a:pt x="2740601" y="2106491"/>
                    <a:pt x="2450522" y="2414473"/>
                    <a:pt x="2111254" y="2653465"/>
                  </a:cubicBezTo>
                  <a:cubicBezTo>
                    <a:pt x="2000846" y="2731260"/>
                    <a:pt x="1873644" y="2813280"/>
                    <a:pt x="1736392" y="2829776"/>
                  </a:cubicBezTo>
                  <a:cubicBezTo>
                    <a:pt x="1555557" y="2851446"/>
                    <a:pt x="1396717" y="2717445"/>
                    <a:pt x="1289018" y="2587534"/>
                  </a:cubicBezTo>
                  <a:cubicBezTo>
                    <a:pt x="1143559" y="2412035"/>
                    <a:pt x="1032745" y="2211020"/>
                    <a:pt x="879621" y="2041210"/>
                  </a:cubicBezTo>
                  <a:cubicBezTo>
                    <a:pt x="725900" y="1870560"/>
                    <a:pt x="541219" y="1734771"/>
                    <a:pt x="334840" y="1634684"/>
                  </a:cubicBezTo>
                  <a:cubicBezTo>
                    <a:pt x="233209" y="1585412"/>
                    <a:pt x="128083" y="1543941"/>
                    <a:pt x="22063" y="1505125"/>
                  </a:cubicBezTo>
                  <a:cubicBezTo>
                    <a:pt x="-67" y="1496999"/>
                    <a:pt x="-9602" y="1532212"/>
                    <a:pt x="12366" y="1540339"/>
                  </a:cubicBezTo>
                  <a:cubicBezTo>
                    <a:pt x="241335" y="1624174"/>
                    <a:pt x="464941" y="1724262"/>
                    <a:pt x="655825" y="1878686"/>
                  </a:cubicBezTo>
                  <a:cubicBezTo>
                    <a:pt x="852371" y="2037689"/>
                    <a:pt x="994660" y="2240356"/>
                    <a:pt x="1138115" y="2445732"/>
                  </a:cubicBezTo>
                  <a:cubicBezTo>
                    <a:pt x="1243512" y="2596581"/>
                    <a:pt x="1359229" y="2755855"/>
                    <a:pt x="1533806" y="2830616"/>
                  </a:cubicBezTo>
                  <a:cubicBezTo>
                    <a:pt x="1656376" y="2883111"/>
                    <a:pt x="1771823" y="2873955"/>
                    <a:pt x="1892794" y="2822273"/>
                  </a:cubicBezTo>
                  <a:cubicBezTo>
                    <a:pt x="2038633" y="2760162"/>
                    <a:pt x="2168137" y="2661753"/>
                    <a:pt x="2290436" y="2562451"/>
                  </a:cubicBezTo>
                  <a:cubicBezTo>
                    <a:pt x="2449547" y="2433218"/>
                    <a:pt x="2599502" y="2292960"/>
                    <a:pt x="2748889" y="2152756"/>
                  </a:cubicBezTo>
                  <a:cubicBezTo>
                    <a:pt x="3076889" y="1844935"/>
                    <a:pt x="3400827" y="1523436"/>
                    <a:pt x="3775498" y="1271606"/>
                  </a:cubicBezTo>
                  <a:cubicBezTo>
                    <a:pt x="3993145" y="1125334"/>
                    <a:pt x="4240262" y="991441"/>
                    <a:pt x="4508996" y="989058"/>
                  </a:cubicBezTo>
                  <a:cubicBezTo>
                    <a:pt x="4755490" y="986864"/>
                    <a:pt x="4983999" y="1081750"/>
                    <a:pt x="5187045" y="1215697"/>
                  </a:cubicBezTo>
                  <a:cubicBezTo>
                    <a:pt x="5568977" y="1467609"/>
                    <a:pt x="5874007" y="1818796"/>
                    <a:pt x="6254448" y="2073796"/>
                  </a:cubicBezTo>
                  <a:cubicBezTo>
                    <a:pt x="6428213" y="2190272"/>
                    <a:pt x="6615982" y="2286513"/>
                    <a:pt x="6816510" y="2347541"/>
                  </a:cubicBezTo>
                  <a:cubicBezTo>
                    <a:pt x="7046075" y="2417426"/>
                    <a:pt x="7284633" y="2436604"/>
                    <a:pt x="7523489" y="2421624"/>
                  </a:cubicBezTo>
                  <a:cubicBezTo>
                    <a:pt x="8019349" y="2390528"/>
                    <a:pt x="8506758" y="2260211"/>
                    <a:pt x="8954538" y="2045571"/>
                  </a:cubicBezTo>
                  <a:cubicBezTo>
                    <a:pt x="9464701" y="1801081"/>
                    <a:pt x="9942034" y="1478877"/>
                    <a:pt x="10411836" y="1165559"/>
                  </a:cubicBezTo>
                  <a:cubicBezTo>
                    <a:pt x="10876113" y="855842"/>
                    <a:pt x="11334592" y="537133"/>
                    <a:pt x="11811465" y="246811"/>
                  </a:cubicBezTo>
                  <a:cubicBezTo>
                    <a:pt x="11931489" y="173729"/>
                    <a:pt x="12052677" y="102579"/>
                    <a:pt x="12174976" y="33363"/>
                  </a:cubicBezTo>
                  <a:cubicBezTo>
                    <a:pt x="12195454" y="21770"/>
                    <a:pt x="12177035" y="-9814"/>
                    <a:pt x="12156529" y="1806"/>
                  </a:cubicBezTo>
                  <a:close/>
                </a:path>
              </a:pathLst>
            </a:custGeom>
            <a:grpFill/>
            <a:ln w="2709" cap="flat">
              <a:noFill/>
              <a:prstDash val="solid"/>
              <a:miter/>
            </a:ln>
          </p:spPr>
          <p:txBody>
            <a:bodyPr rtlCol="0" anchor="ctr"/>
            <a:lstStyle/>
            <a:p>
              <a:endParaRPr lang="en-IN"/>
            </a:p>
          </p:txBody>
        </p:sp>
        <p:sp>
          <p:nvSpPr>
            <p:cNvPr id="2026" name="Freeform: Shape 2025">
              <a:extLst>
                <a:ext uri="{FF2B5EF4-FFF2-40B4-BE49-F238E27FC236}">
                  <a16:creationId xmlns:a16="http://schemas.microsoft.com/office/drawing/2014/main" id="{D61860BA-6DC7-5432-BFB3-6DE08FF59A3E}"/>
                </a:ext>
              </a:extLst>
            </p:cNvPr>
            <p:cNvSpPr/>
            <p:nvPr/>
          </p:nvSpPr>
          <p:spPr>
            <a:xfrm>
              <a:off x="4535" y="1998449"/>
              <a:ext cx="12184400" cy="3118675"/>
            </a:xfrm>
            <a:custGeom>
              <a:avLst/>
              <a:gdLst>
                <a:gd name="connsiteX0" fmla="*/ 12155715 w 12184400"/>
                <a:gd name="connsiteY0" fmla="*/ 2383 h 3118675"/>
                <a:gd name="connsiteX1" fmla="*/ 9382677 w 12184400"/>
                <a:gd name="connsiteY1" fmla="*/ 2053245 h 3118675"/>
                <a:gd name="connsiteX2" fmla="*/ 8646742 w 12184400"/>
                <a:gd name="connsiteY2" fmla="*/ 2478516 h 3118675"/>
                <a:gd name="connsiteX3" fmla="*/ 7964142 w 12184400"/>
                <a:gd name="connsiteY3" fmla="*/ 2686872 h 3118675"/>
                <a:gd name="connsiteX4" fmla="*/ 7137654 w 12184400"/>
                <a:gd name="connsiteY4" fmla="*/ 2727178 h 3118675"/>
                <a:gd name="connsiteX5" fmla="*/ 6463776 w 12184400"/>
                <a:gd name="connsiteY5" fmla="*/ 2498913 h 3118675"/>
                <a:gd name="connsiteX6" fmla="*/ 5440065 w 12184400"/>
                <a:gd name="connsiteY6" fmla="*/ 1624155 h 3118675"/>
                <a:gd name="connsiteX7" fmla="*/ 4214310 w 12184400"/>
                <a:gd name="connsiteY7" fmla="*/ 1060468 h 3118675"/>
                <a:gd name="connsiteX8" fmla="*/ 3534933 w 12184400"/>
                <a:gd name="connsiteY8" fmla="*/ 1404992 h 3118675"/>
                <a:gd name="connsiteX9" fmla="*/ 3036824 w 12184400"/>
                <a:gd name="connsiteY9" fmla="*/ 1839770 h 3118675"/>
                <a:gd name="connsiteX10" fmla="*/ 2106917 w 12184400"/>
                <a:gd name="connsiteY10" fmla="*/ 2759167 h 3118675"/>
                <a:gd name="connsiteX11" fmla="*/ 1720516 w 12184400"/>
                <a:gd name="connsiteY11" fmla="*/ 3036054 h 3118675"/>
                <a:gd name="connsiteX12" fmla="*/ 1297954 w 12184400"/>
                <a:gd name="connsiteY12" fmla="*/ 2976164 h 3118675"/>
                <a:gd name="connsiteX13" fmla="*/ 866832 w 12184400"/>
                <a:gd name="connsiteY13" fmla="*/ 2411475 h 3118675"/>
                <a:gd name="connsiteX14" fmla="*/ 362575 w 12184400"/>
                <a:gd name="connsiteY14" fmla="*/ 1922142 h 3118675"/>
                <a:gd name="connsiteX15" fmla="*/ 29401 w 12184400"/>
                <a:gd name="connsiteY15" fmla="*/ 1739466 h 3118675"/>
                <a:gd name="connsiteX16" fmla="*/ 9925 w 12184400"/>
                <a:gd name="connsiteY16" fmla="*/ 1772810 h 3118675"/>
                <a:gd name="connsiteX17" fmla="*/ 640464 w 12184400"/>
                <a:gd name="connsiteY17" fmla="*/ 2202930 h 3118675"/>
                <a:gd name="connsiteX18" fmla="*/ 1103819 w 12184400"/>
                <a:gd name="connsiteY18" fmla="*/ 2822308 h 3118675"/>
                <a:gd name="connsiteX19" fmla="*/ 1533722 w 12184400"/>
                <a:gd name="connsiteY19" fmla="*/ 3117235 h 3118675"/>
                <a:gd name="connsiteX20" fmla="*/ 1860043 w 12184400"/>
                <a:gd name="connsiteY20" fmla="*/ 3001789 h 3118675"/>
                <a:gd name="connsiteX21" fmla="*/ 2260800 w 12184400"/>
                <a:gd name="connsiteY21" fmla="*/ 2669752 h 3118675"/>
                <a:gd name="connsiteX22" fmla="*/ 2729085 w 12184400"/>
                <a:gd name="connsiteY22" fmla="*/ 2200979 h 3118675"/>
                <a:gd name="connsiteX23" fmla="*/ 3777960 w 12184400"/>
                <a:gd name="connsiteY23" fmla="*/ 1284074 h 3118675"/>
                <a:gd name="connsiteX24" fmla="*/ 4564738 w 12184400"/>
                <a:gd name="connsiteY24" fmla="*/ 1105866 h 3118675"/>
                <a:gd name="connsiteX25" fmla="*/ 5218491 w 12184400"/>
                <a:gd name="connsiteY25" fmla="*/ 1473035 h 3118675"/>
                <a:gd name="connsiteX26" fmla="*/ 6244342 w 12184400"/>
                <a:gd name="connsiteY26" fmla="*/ 2404432 h 3118675"/>
                <a:gd name="connsiteX27" fmla="*/ 6828561 w 12184400"/>
                <a:gd name="connsiteY27" fmla="*/ 2699982 h 3118675"/>
                <a:gd name="connsiteX28" fmla="*/ 7572622 w 12184400"/>
                <a:gd name="connsiteY28" fmla="*/ 2772630 h 3118675"/>
                <a:gd name="connsiteX29" fmla="*/ 9021983 w 12184400"/>
                <a:gd name="connsiteY29" fmla="*/ 2329590 h 3118675"/>
                <a:gd name="connsiteX30" fmla="*/ 10423047 w 12184400"/>
                <a:gd name="connsiteY30" fmla="*/ 1327982 h 3118675"/>
                <a:gd name="connsiteX31" fmla="*/ 11817664 w 12184400"/>
                <a:gd name="connsiteY31" fmla="*/ 267974 h 3118675"/>
                <a:gd name="connsiteX32" fmla="*/ 12175217 w 12184400"/>
                <a:gd name="connsiteY32" fmla="*/ 35619 h 3118675"/>
                <a:gd name="connsiteX33" fmla="*/ 12155741 w 12184400"/>
                <a:gd name="connsiteY33" fmla="*/ 2275 h 311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184400" h="3118675">
                  <a:moveTo>
                    <a:pt x="12155715" y="2383"/>
                  </a:moveTo>
                  <a:cubicBezTo>
                    <a:pt x="11175912" y="609139"/>
                    <a:pt x="10333659" y="1405506"/>
                    <a:pt x="9382677" y="2053245"/>
                  </a:cubicBezTo>
                  <a:cubicBezTo>
                    <a:pt x="9148237" y="2213060"/>
                    <a:pt x="8907322" y="2364749"/>
                    <a:pt x="8646742" y="2478516"/>
                  </a:cubicBezTo>
                  <a:cubicBezTo>
                    <a:pt x="8427985" y="2574053"/>
                    <a:pt x="8198935" y="2643965"/>
                    <a:pt x="7964142" y="2686872"/>
                  </a:cubicBezTo>
                  <a:cubicBezTo>
                    <a:pt x="7695003" y="2735981"/>
                    <a:pt x="7410125" y="2760982"/>
                    <a:pt x="7137654" y="2727178"/>
                  </a:cubicBezTo>
                  <a:cubicBezTo>
                    <a:pt x="6899990" y="2697679"/>
                    <a:pt x="6671563" y="2617176"/>
                    <a:pt x="6463776" y="2498913"/>
                  </a:cubicBezTo>
                  <a:cubicBezTo>
                    <a:pt x="6069547" y="2274521"/>
                    <a:pt x="5763461" y="1935090"/>
                    <a:pt x="5440065" y="1624155"/>
                  </a:cubicBezTo>
                  <a:cubicBezTo>
                    <a:pt x="5112498" y="1309211"/>
                    <a:pt x="4702451" y="970863"/>
                    <a:pt x="4214310" y="1060468"/>
                  </a:cubicBezTo>
                  <a:cubicBezTo>
                    <a:pt x="3962398" y="1106679"/>
                    <a:pt x="3735731" y="1252788"/>
                    <a:pt x="3534933" y="1404992"/>
                  </a:cubicBezTo>
                  <a:cubicBezTo>
                    <a:pt x="3359218" y="1538288"/>
                    <a:pt x="3195529" y="1686700"/>
                    <a:pt x="3036824" y="1839770"/>
                  </a:cubicBezTo>
                  <a:cubicBezTo>
                    <a:pt x="2723126" y="2142092"/>
                    <a:pt x="2432642" y="2469496"/>
                    <a:pt x="2106917" y="2759167"/>
                  </a:cubicBezTo>
                  <a:cubicBezTo>
                    <a:pt x="1989547" y="2863562"/>
                    <a:pt x="1864323" y="2969744"/>
                    <a:pt x="1720516" y="3036054"/>
                  </a:cubicBezTo>
                  <a:cubicBezTo>
                    <a:pt x="1571536" y="3104747"/>
                    <a:pt x="1427513" y="3079691"/>
                    <a:pt x="1297954" y="2976164"/>
                  </a:cubicBezTo>
                  <a:cubicBezTo>
                    <a:pt x="1113760" y="2828972"/>
                    <a:pt x="1004869" y="2598269"/>
                    <a:pt x="866832" y="2411475"/>
                  </a:cubicBezTo>
                  <a:cubicBezTo>
                    <a:pt x="726385" y="2221457"/>
                    <a:pt x="559446" y="2053678"/>
                    <a:pt x="362575" y="1922142"/>
                  </a:cubicBezTo>
                  <a:cubicBezTo>
                    <a:pt x="256934" y="1851715"/>
                    <a:pt x="144901" y="1792123"/>
                    <a:pt x="29401" y="1739466"/>
                  </a:cubicBezTo>
                  <a:cubicBezTo>
                    <a:pt x="6973" y="1729254"/>
                    <a:pt x="-12666" y="1762490"/>
                    <a:pt x="9925" y="1772810"/>
                  </a:cubicBezTo>
                  <a:cubicBezTo>
                    <a:pt x="244068" y="1879588"/>
                    <a:pt x="460062" y="2018167"/>
                    <a:pt x="640464" y="2202930"/>
                  </a:cubicBezTo>
                  <a:cubicBezTo>
                    <a:pt x="822843" y="2389832"/>
                    <a:pt x="948555" y="2614819"/>
                    <a:pt x="1103819" y="2822308"/>
                  </a:cubicBezTo>
                  <a:cubicBezTo>
                    <a:pt x="1207916" y="2961429"/>
                    <a:pt x="1349230" y="3104531"/>
                    <a:pt x="1533722" y="3117235"/>
                  </a:cubicBezTo>
                  <a:cubicBezTo>
                    <a:pt x="1650631" y="3125361"/>
                    <a:pt x="1765291" y="3063385"/>
                    <a:pt x="1860043" y="3001789"/>
                  </a:cubicBezTo>
                  <a:cubicBezTo>
                    <a:pt x="2005502" y="2907254"/>
                    <a:pt x="2135413" y="2788909"/>
                    <a:pt x="2260800" y="2669752"/>
                  </a:cubicBezTo>
                  <a:cubicBezTo>
                    <a:pt x="2420913" y="2517603"/>
                    <a:pt x="2574308" y="2358519"/>
                    <a:pt x="2729085" y="2200979"/>
                  </a:cubicBezTo>
                  <a:cubicBezTo>
                    <a:pt x="3052535" y="1871760"/>
                    <a:pt x="3382485" y="1527670"/>
                    <a:pt x="3777960" y="1284074"/>
                  </a:cubicBezTo>
                  <a:cubicBezTo>
                    <a:pt x="4017981" y="1136258"/>
                    <a:pt x="4282191" y="1045326"/>
                    <a:pt x="4564738" y="1105866"/>
                  </a:cubicBezTo>
                  <a:cubicBezTo>
                    <a:pt x="4813942" y="1159282"/>
                    <a:pt x="5028663" y="1309021"/>
                    <a:pt x="5218491" y="1473035"/>
                  </a:cubicBezTo>
                  <a:cubicBezTo>
                    <a:pt x="5568351" y="1775329"/>
                    <a:pt x="5865146" y="2135834"/>
                    <a:pt x="6244342" y="2404432"/>
                  </a:cubicBezTo>
                  <a:cubicBezTo>
                    <a:pt x="6423281" y="2531173"/>
                    <a:pt x="6618634" y="2635081"/>
                    <a:pt x="6828561" y="2699982"/>
                  </a:cubicBezTo>
                  <a:cubicBezTo>
                    <a:pt x="7070911" y="2774878"/>
                    <a:pt x="7320737" y="2788503"/>
                    <a:pt x="7572622" y="2772630"/>
                  </a:cubicBezTo>
                  <a:cubicBezTo>
                    <a:pt x="8086848" y="2740125"/>
                    <a:pt x="8577128" y="2588924"/>
                    <a:pt x="9021983" y="2329590"/>
                  </a:cubicBezTo>
                  <a:cubicBezTo>
                    <a:pt x="9517247" y="2040893"/>
                    <a:pt x="9973696" y="1682203"/>
                    <a:pt x="10423047" y="1327982"/>
                  </a:cubicBezTo>
                  <a:cubicBezTo>
                    <a:pt x="10881582" y="966448"/>
                    <a:pt x="11334752" y="597031"/>
                    <a:pt x="11817664" y="267974"/>
                  </a:cubicBezTo>
                  <a:cubicBezTo>
                    <a:pt x="11935142" y="187939"/>
                    <a:pt x="12054326" y="110489"/>
                    <a:pt x="12175217" y="35619"/>
                  </a:cubicBezTo>
                  <a:cubicBezTo>
                    <a:pt x="12196291" y="22563"/>
                    <a:pt x="12176951" y="-10835"/>
                    <a:pt x="12155741" y="2275"/>
                  </a:cubicBezTo>
                  <a:close/>
                </a:path>
              </a:pathLst>
            </a:custGeom>
            <a:grpFill/>
            <a:ln w="2709" cap="flat">
              <a:noFill/>
              <a:prstDash val="solid"/>
              <a:miter/>
            </a:ln>
          </p:spPr>
          <p:txBody>
            <a:bodyPr rtlCol="0" anchor="ctr"/>
            <a:lstStyle/>
            <a:p>
              <a:endParaRPr lang="en-IN"/>
            </a:p>
          </p:txBody>
        </p:sp>
        <p:sp>
          <p:nvSpPr>
            <p:cNvPr id="2027" name="Freeform: Shape 2026">
              <a:extLst>
                <a:ext uri="{FF2B5EF4-FFF2-40B4-BE49-F238E27FC236}">
                  <a16:creationId xmlns:a16="http://schemas.microsoft.com/office/drawing/2014/main" id="{CC11422E-8041-4A9B-1E42-F510F3A990E6}"/>
                </a:ext>
              </a:extLst>
            </p:cNvPr>
            <p:cNvSpPr/>
            <p:nvPr/>
          </p:nvSpPr>
          <p:spPr>
            <a:xfrm>
              <a:off x="5455" y="1824775"/>
              <a:ext cx="12183121" cy="3368673"/>
            </a:xfrm>
            <a:custGeom>
              <a:avLst/>
              <a:gdLst>
                <a:gd name="connsiteX0" fmla="*/ 12153088 w 12183121"/>
                <a:gd name="connsiteY0" fmla="*/ 2699 h 3368673"/>
                <a:gd name="connsiteX1" fmla="*/ 10431553 w 12183121"/>
                <a:gd name="connsiteY1" fmla="*/ 1423645 h 3368673"/>
                <a:gd name="connsiteX2" fmla="*/ 9576894 w 12183121"/>
                <a:gd name="connsiteY2" fmla="*/ 2168817 h 3368673"/>
                <a:gd name="connsiteX3" fmla="*/ 8847379 w 12183121"/>
                <a:gd name="connsiteY3" fmla="*/ 2700893 h 3368673"/>
                <a:gd name="connsiteX4" fmla="*/ 8053369 w 12183121"/>
                <a:gd name="connsiteY4" fmla="*/ 3024478 h 3368673"/>
                <a:gd name="connsiteX5" fmla="*/ 7097322 w 12183121"/>
                <a:gd name="connsiteY5" fmla="*/ 3074752 h 3368673"/>
                <a:gd name="connsiteX6" fmla="*/ 5898844 w 12183121"/>
                <a:gd name="connsiteY6" fmla="*/ 2406752 h 3368673"/>
                <a:gd name="connsiteX7" fmla="*/ 4998326 w 12183121"/>
                <a:gd name="connsiteY7" fmla="*/ 1477657 h 3368673"/>
                <a:gd name="connsiteX8" fmla="*/ 4026758 w 12183121"/>
                <a:gd name="connsiteY8" fmla="*/ 1163634 h 3368673"/>
                <a:gd name="connsiteX9" fmla="*/ 3511016 w 12183121"/>
                <a:gd name="connsiteY9" fmla="*/ 1423429 h 3368673"/>
                <a:gd name="connsiteX10" fmla="*/ 2989531 w 12183121"/>
                <a:gd name="connsiteY10" fmla="*/ 1878902 h 3368673"/>
                <a:gd name="connsiteX11" fmla="*/ 2016175 w 12183121"/>
                <a:gd name="connsiteY11" fmla="*/ 2917185 h 3368673"/>
                <a:gd name="connsiteX12" fmla="*/ 1615473 w 12183121"/>
                <a:gd name="connsiteY12" fmla="*/ 3255885 h 3368673"/>
                <a:gd name="connsiteX13" fmla="*/ 1240151 w 12183121"/>
                <a:gd name="connsiteY13" fmla="*/ 3277907 h 3368673"/>
                <a:gd name="connsiteX14" fmla="*/ 868052 w 12183121"/>
                <a:gd name="connsiteY14" fmla="*/ 2834488 h 3368673"/>
                <a:gd name="connsiteX15" fmla="*/ 396435 w 12183121"/>
                <a:gd name="connsiteY15" fmla="*/ 2231253 h 3368673"/>
                <a:gd name="connsiteX16" fmla="*/ 30404 w 12183121"/>
                <a:gd name="connsiteY16" fmla="*/ 1971947 h 3368673"/>
                <a:gd name="connsiteX17" fmla="*/ 9899 w 12183121"/>
                <a:gd name="connsiteY17" fmla="*/ 2007160 h 3368673"/>
                <a:gd name="connsiteX18" fmla="*/ 670830 w 12183121"/>
                <a:gd name="connsiteY18" fmla="*/ 2607578 h 3368673"/>
                <a:gd name="connsiteX19" fmla="*/ 1039732 w 12183121"/>
                <a:gd name="connsiteY19" fmla="*/ 3157206 h 3368673"/>
                <a:gd name="connsiteX20" fmla="*/ 1433608 w 12183121"/>
                <a:gd name="connsiteY20" fmla="*/ 3366781 h 3368673"/>
                <a:gd name="connsiteX21" fmla="*/ 1775938 w 12183121"/>
                <a:gd name="connsiteY21" fmla="*/ 3192203 h 3368673"/>
                <a:gd name="connsiteX22" fmla="*/ 2208116 w 12183121"/>
                <a:gd name="connsiteY22" fmla="*/ 2776521 h 3368673"/>
                <a:gd name="connsiteX23" fmla="*/ 2694333 w 12183121"/>
                <a:gd name="connsiteY23" fmla="*/ 2246206 h 3368673"/>
                <a:gd name="connsiteX24" fmla="*/ 3752093 w 12183121"/>
                <a:gd name="connsiteY24" fmla="*/ 1317842 h 3368673"/>
                <a:gd name="connsiteX25" fmla="*/ 4279131 w 12183121"/>
                <a:gd name="connsiteY25" fmla="*/ 1182649 h 3368673"/>
                <a:gd name="connsiteX26" fmla="*/ 4790837 w 12183121"/>
                <a:gd name="connsiteY26" fmla="*/ 1370365 h 3368673"/>
                <a:gd name="connsiteX27" fmla="*/ 5697640 w 12183121"/>
                <a:gd name="connsiteY27" fmla="*/ 2259858 h 3368673"/>
                <a:gd name="connsiteX28" fmla="*/ 6792617 w 12183121"/>
                <a:gd name="connsiteY28" fmla="*/ 3043385 h 3368673"/>
                <a:gd name="connsiteX29" fmla="*/ 7601498 w 12183121"/>
                <a:gd name="connsiteY29" fmla="*/ 3127600 h 3368673"/>
                <a:gd name="connsiteX30" fmla="*/ 8493700 w 12183121"/>
                <a:gd name="connsiteY30" fmla="*/ 2927479 h 3368673"/>
                <a:gd name="connsiteX31" fmla="*/ 9191876 w 12183121"/>
                <a:gd name="connsiteY31" fmla="*/ 2518270 h 3368673"/>
                <a:gd name="connsiteX32" fmla="*/ 10003249 w 12183121"/>
                <a:gd name="connsiteY32" fmla="*/ 1861593 h 3368673"/>
                <a:gd name="connsiteX33" fmla="*/ 11714815 w 12183121"/>
                <a:gd name="connsiteY33" fmla="*/ 368080 h 3368673"/>
                <a:gd name="connsiteX34" fmla="*/ 12173782 w 12183121"/>
                <a:gd name="connsiteY34" fmla="*/ 37912 h 3368673"/>
                <a:gd name="connsiteX35" fmla="*/ 12153278 w 12183121"/>
                <a:gd name="connsiteY35" fmla="*/ 2699 h 336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183121" h="3368673">
                  <a:moveTo>
                    <a:pt x="12153088" y="2699"/>
                  </a:moveTo>
                  <a:cubicBezTo>
                    <a:pt x="11532544" y="417595"/>
                    <a:pt x="10982916" y="923180"/>
                    <a:pt x="10431553" y="1423645"/>
                  </a:cubicBezTo>
                  <a:cubicBezTo>
                    <a:pt x="10151714" y="1677724"/>
                    <a:pt x="9870250" y="1930313"/>
                    <a:pt x="9576894" y="2168817"/>
                  </a:cubicBezTo>
                  <a:cubicBezTo>
                    <a:pt x="9343944" y="2358429"/>
                    <a:pt x="9104844" y="2545331"/>
                    <a:pt x="8847379" y="2700893"/>
                  </a:cubicBezTo>
                  <a:cubicBezTo>
                    <a:pt x="8600885" y="2849873"/>
                    <a:pt x="8334941" y="2961879"/>
                    <a:pt x="8053369" y="3024478"/>
                  </a:cubicBezTo>
                  <a:cubicBezTo>
                    <a:pt x="7746145" y="3092766"/>
                    <a:pt x="7409991" y="3121397"/>
                    <a:pt x="7097322" y="3074752"/>
                  </a:cubicBezTo>
                  <a:cubicBezTo>
                    <a:pt x="6626003" y="3004325"/>
                    <a:pt x="6233400" y="2732667"/>
                    <a:pt x="5898844" y="2406752"/>
                  </a:cubicBezTo>
                  <a:cubicBezTo>
                    <a:pt x="5590049" y="2106083"/>
                    <a:pt x="5327302" y="1757361"/>
                    <a:pt x="4998326" y="1477657"/>
                  </a:cubicBezTo>
                  <a:cubicBezTo>
                    <a:pt x="4729566" y="1249040"/>
                    <a:pt x="4387453" y="1075763"/>
                    <a:pt x="4026758" y="1163634"/>
                  </a:cubicBezTo>
                  <a:cubicBezTo>
                    <a:pt x="3838610" y="1209466"/>
                    <a:pt x="3666497" y="1311016"/>
                    <a:pt x="3511016" y="1423429"/>
                  </a:cubicBezTo>
                  <a:cubicBezTo>
                    <a:pt x="3323707" y="1558865"/>
                    <a:pt x="3152976" y="1715971"/>
                    <a:pt x="2989531" y="1878902"/>
                  </a:cubicBezTo>
                  <a:cubicBezTo>
                    <a:pt x="2653296" y="2213945"/>
                    <a:pt x="2350785" y="2580734"/>
                    <a:pt x="2016175" y="2917185"/>
                  </a:cubicBezTo>
                  <a:cubicBezTo>
                    <a:pt x="1893687" y="3040243"/>
                    <a:pt x="1765265" y="3166118"/>
                    <a:pt x="1615473" y="3255885"/>
                  </a:cubicBezTo>
                  <a:cubicBezTo>
                    <a:pt x="1491684" y="3330105"/>
                    <a:pt x="1371687" y="3350366"/>
                    <a:pt x="1240151" y="3277907"/>
                  </a:cubicBezTo>
                  <a:cubicBezTo>
                    <a:pt x="1069717" y="3184104"/>
                    <a:pt x="967707" y="2993490"/>
                    <a:pt x="868052" y="2834488"/>
                  </a:cubicBezTo>
                  <a:cubicBezTo>
                    <a:pt x="731830" y="2617058"/>
                    <a:pt x="587428" y="2404964"/>
                    <a:pt x="396435" y="2231253"/>
                  </a:cubicBezTo>
                  <a:cubicBezTo>
                    <a:pt x="285377" y="2130164"/>
                    <a:pt x="162103" y="2044026"/>
                    <a:pt x="30404" y="1971947"/>
                  </a:cubicBezTo>
                  <a:cubicBezTo>
                    <a:pt x="7461" y="1959405"/>
                    <a:pt x="-12935" y="1994483"/>
                    <a:pt x="9899" y="2007160"/>
                  </a:cubicBezTo>
                  <a:cubicBezTo>
                    <a:pt x="277088" y="2153432"/>
                    <a:pt x="495196" y="2359945"/>
                    <a:pt x="670830" y="2607578"/>
                  </a:cubicBezTo>
                  <a:cubicBezTo>
                    <a:pt x="798140" y="2787166"/>
                    <a:pt x="898363" y="2987910"/>
                    <a:pt x="1039732" y="3157206"/>
                  </a:cubicBezTo>
                  <a:cubicBezTo>
                    <a:pt x="1134402" y="3270512"/>
                    <a:pt x="1276719" y="3380568"/>
                    <a:pt x="1433608" y="3366781"/>
                  </a:cubicBezTo>
                  <a:cubicBezTo>
                    <a:pt x="1562057" y="3355512"/>
                    <a:pt x="1678532" y="3269700"/>
                    <a:pt x="1775938" y="3192203"/>
                  </a:cubicBezTo>
                  <a:cubicBezTo>
                    <a:pt x="1932340" y="3067791"/>
                    <a:pt x="2071650" y="2922007"/>
                    <a:pt x="2208116" y="2776521"/>
                  </a:cubicBezTo>
                  <a:cubicBezTo>
                    <a:pt x="2372184" y="2601591"/>
                    <a:pt x="2531511" y="2422300"/>
                    <a:pt x="2694333" y="2246206"/>
                  </a:cubicBezTo>
                  <a:cubicBezTo>
                    <a:pt x="3008709" y="1906151"/>
                    <a:pt x="3341124" y="1542531"/>
                    <a:pt x="3752093" y="1317842"/>
                  </a:cubicBezTo>
                  <a:cubicBezTo>
                    <a:pt x="3914996" y="1228779"/>
                    <a:pt x="4091714" y="1170135"/>
                    <a:pt x="4279131" y="1182649"/>
                  </a:cubicBezTo>
                  <a:cubicBezTo>
                    <a:pt x="4464381" y="1195028"/>
                    <a:pt x="4637496" y="1268516"/>
                    <a:pt x="4790837" y="1370365"/>
                  </a:cubicBezTo>
                  <a:cubicBezTo>
                    <a:pt x="5143785" y="1604778"/>
                    <a:pt x="5409105" y="1955315"/>
                    <a:pt x="5697640" y="2259858"/>
                  </a:cubicBezTo>
                  <a:cubicBezTo>
                    <a:pt x="6008222" y="2587614"/>
                    <a:pt x="6357053" y="2897547"/>
                    <a:pt x="6792617" y="3043385"/>
                  </a:cubicBezTo>
                  <a:cubicBezTo>
                    <a:pt x="7054850" y="3131202"/>
                    <a:pt x="7327185" y="3144638"/>
                    <a:pt x="7601498" y="3127600"/>
                  </a:cubicBezTo>
                  <a:cubicBezTo>
                    <a:pt x="7907747" y="3108639"/>
                    <a:pt x="8210151" y="3046067"/>
                    <a:pt x="8493700" y="2927479"/>
                  </a:cubicBezTo>
                  <a:cubicBezTo>
                    <a:pt x="8743905" y="2822867"/>
                    <a:pt x="8973497" y="2677950"/>
                    <a:pt x="9191876" y="2518270"/>
                  </a:cubicBezTo>
                  <a:cubicBezTo>
                    <a:pt x="9472825" y="2312840"/>
                    <a:pt x="9741288" y="2090562"/>
                    <a:pt x="10003249" y="1861593"/>
                  </a:cubicBezTo>
                  <a:cubicBezTo>
                    <a:pt x="10573274" y="1363186"/>
                    <a:pt x="11114316" y="830704"/>
                    <a:pt x="11714815" y="368080"/>
                  </a:cubicBezTo>
                  <a:cubicBezTo>
                    <a:pt x="11864147" y="253013"/>
                    <a:pt x="12017136" y="142957"/>
                    <a:pt x="12173782" y="37912"/>
                  </a:cubicBezTo>
                  <a:cubicBezTo>
                    <a:pt x="12195452" y="23448"/>
                    <a:pt x="12175110" y="-11766"/>
                    <a:pt x="12153278" y="2699"/>
                  </a:cubicBezTo>
                  <a:close/>
                </a:path>
              </a:pathLst>
            </a:custGeom>
            <a:grpFill/>
            <a:ln w="2709" cap="flat">
              <a:noFill/>
              <a:prstDash val="solid"/>
              <a:miter/>
            </a:ln>
          </p:spPr>
          <p:txBody>
            <a:bodyPr rtlCol="0" anchor="ctr"/>
            <a:lstStyle/>
            <a:p>
              <a:endParaRPr lang="en-IN"/>
            </a:p>
          </p:txBody>
        </p:sp>
      </p:grpSp>
      <p:pic>
        <p:nvPicPr>
          <p:cNvPr id="13" name="Graphic 12">
            <a:extLst>
              <a:ext uri="{FF2B5EF4-FFF2-40B4-BE49-F238E27FC236}">
                <a16:creationId xmlns:a16="http://schemas.microsoft.com/office/drawing/2014/main" id="{A7DAB211-43A8-7D73-9AE0-33E247D586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829"/>
            <a:ext cx="12192000" cy="6854342"/>
          </a:xfrm>
          <a:prstGeom prst="rect">
            <a:avLst/>
          </a:prstGeom>
        </p:spPr>
      </p:pic>
      <p:pic>
        <p:nvPicPr>
          <p:cNvPr id="15" name="Graphic 14">
            <a:extLst>
              <a:ext uri="{FF2B5EF4-FFF2-40B4-BE49-F238E27FC236}">
                <a16:creationId xmlns:a16="http://schemas.microsoft.com/office/drawing/2014/main" id="{21B4C835-31EA-E8CE-A921-F3A29E9DDB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829"/>
            <a:ext cx="12192000" cy="6854342"/>
          </a:xfrm>
          <a:prstGeom prst="rect">
            <a:avLst/>
          </a:prstGeom>
        </p:spPr>
      </p:pic>
      <p:pic>
        <p:nvPicPr>
          <p:cNvPr id="17" name="Graphic 16">
            <a:extLst>
              <a:ext uri="{FF2B5EF4-FFF2-40B4-BE49-F238E27FC236}">
                <a16:creationId xmlns:a16="http://schemas.microsoft.com/office/drawing/2014/main" id="{5132E84E-8494-F52A-7AB1-6FE55862BA22}"/>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0" y="1829"/>
            <a:ext cx="12192000" cy="6854342"/>
          </a:xfrm>
          <a:prstGeom prst="rect">
            <a:avLst/>
          </a:prstGeom>
        </p:spPr>
      </p:pic>
      <p:pic>
        <p:nvPicPr>
          <p:cNvPr id="1026" name="Picture 2">
            <a:extLst>
              <a:ext uri="{FF2B5EF4-FFF2-40B4-BE49-F238E27FC236}">
                <a16:creationId xmlns:a16="http://schemas.microsoft.com/office/drawing/2014/main" id="{07241271-EABA-BF00-711C-674EFC0823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148456"/>
            <a:ext cx="1152525" cy="576263"/>
          </a:xfrm>
          <a:prstGeom prst="rect">
            <a:avLst/>
          </a:prstGeom>
          <a:noFill/>
          <a:extLst>
            <a:ext uri="{909E8E84-426E-40DD-AFC4-6F175D3DCCD1}">
              <a14:hiddenFill xmlns:a14="http://schemas.microsoft.com/office/drawing/2010/main">
                <a:solidFill>
                  <a:srgbClr val="FFFFFF"/>
                </a:solidFill>
              </a14:hiddenFill>
            </a:ext>
          </a:extLst>
        </p:spPr>
      </p:pic>
      <p:sp>
        <p:nvSpPr>
          <p:cNvPr id="2009" name="TextBox 2008">
            <a:extLst>
              <a:ext uri="{FF2B5EF4-FFF2-40B4-BE49-F238E27FC236}">
                <a16:creationId xmlns:a16="http://schemas.microsoft.com/office/drawing/2014/main" id="{C701FDD6-046D-859F-3964-32DEDB0A2CB2}"/>
              </a:ext>
            </a:extLst>
          </p:cNvPr>
          <p:cNvSpPr txBox="1"/>
          <p:nvPr/>
        </p:nvSpPr>
        <p:spPr>
          <a:xfrm>
            <a:off x="614105" y="894716"/>
            <a:ext cx="6918128" cy="1754326"/>
          </a:xfrm>
          <a:prstGeom prst="rect">
            <a:avLst/>
          </a:prstGeom>
          <a:noFill/>
        </p:spPr>
        <p:txBody>
          <a:bodyPr wrap="square">
            <a:spAutoFit/>
          </a:bodyPr>
          <a:lstStyle/>
          <a:p>
            <a:r>
              <a:rPr lang="en-IN" sz="3600" b="1" dirty="0">
                <a:solidFill>
                  <a:schemeClr val="accent2"/>
                </a:solidFill>
                <a:latin typeface="Montserrat" panose="00000500000000000000" pitchFamily="2" charset="0"/>
              </a:rPr>
              <a:t>Sports Basics </a:t>
            </a:r>
          </a:p>
          <a:p>
            <a:r>
              <a:rPr lang="en-IN" sz="3600" b="1" dirty="0">
                <a:solidFill>
                  <a:schemeClr val="accent2"/>
                </a:solidFill>
                <a:latin typeface="Montserrat" panose="00000500000000000000" pitchFamily="2" charset="0"/>
              </a:rPr>
              <a:t>Special Edition Magazine on (IPL) 2024 </a:t>
            </a:r>
            <a:r>
              <a:rPr lang="en-IN" sz="3600" b="1" dirty="0">
                <a:solidFill>
                  <a:srgbClr val="9A0A18"/>
                </a:solidFill>
                <a:latin typeface="Montserrat" panose="00000500000000000000" pitchFamily="2" charset="0"/>
              </a:rPr>
              <a:t>Presentation</a:t>
            </a:r>
          </a:p>
        </p:txBody>
      </p:sp>
      <p:sp>
        <p:nvSpPr>
          <p:cNvPr id="2028" name="Freeform: Shape 2027">
            <a:extLst>
              <a:ext uri="{FF2B5EF4-FFF2-40B4-BE49-F238E27FC236}">
                <a16:creationId xmlns:a16="http://schemas.microsoft.com/office/drawing/2014/main" id="{34266380-9443-3457-60B9-5A7A02D9E4CC}"/>
              </a:ext>
            </a:extLst>
          </p:cNvPr>
          <p:cNvSpPr/>
          <p:nvPr/>
        </p:nvSpPr>
        <p:spPr>
          <a:xfrm>
            <a:off x="-4795" y="4540523"/>
            <a:ext cx="12201591" cy="2317477"/>
          </a:xfrm>
          <a:custGeom>
            <a:avLst/>
            <a:gdLst>
              <a:gd name="connsiteX0" fmla="*/ 273448 w 12201591"/>
              <a:gd name="connsiteY0" fmla="*/ 618 h 2317477"/>
              <a:gd name="connsiteX1" fmla="*/ 294238 w 12201591"/>
              <a:gd name="connsiteY1" fmla="*/ 1741 h 2317477"/>
              <a:gd name="connsiteX2" fmla="*/ 322763 w 12201591"/>
              <a:gd name="connsiteY2" fmla="*/ 17744 h 2317477"/>
              <a:gd name="connsiteX3" fmla="*/ 322763 w 12201591"/>
              <a:gd name="connsiteY3" fmla="*/ 60949 h 2317477"/>
              <a:gd name="connsiteX4" fmla="*/ 289724 w 12201591"/>
              <a:gd name="connsiteY4" fmla="*/ 155829 h 2317477"/>
              <a:gd name="connsiteX5" fmla="*/ 318527 w 12201591"/>
              <a:gd name="connsiteY5" fmla="*/ 123637 h 2317477"/>
              <a:gd name="connsiteX6" fmla="*/ 360885 w 12201591"/>
              <a:gd name="connsiteY6" fmla="*/ 88905 h 2317477"/>
              <a:gd name="connsiteX7" fmla="*/ 360885 w 12201591"/>
              <a:gd name="connsiteY7" fmla="*/ 141427 h 2317477"/>
              <a:gd name="connsiteX8" fmla="*/ 313445 w 12201591"/>
              <a:gd name="connsiteY8" fmla="*/ 251557 h 2317477"/>
              <a:gd name="connsiteX9" fmla="*/ 313445 w 12201591"/>
              <a:gd name="connsiteY9" fmla="*/ 278665 h 2317477"/>
              <a:gd name="connsiteX10" fmla="*/ 341400 w 12201591"/>
              <a:gd name="connsiteY10" fmla="*/ 267653 h 2317477"/>
              <a:gd name="connsiteX11" fmla="*/ 380369 w 12201591"/>
              <a:gd name="connsiteY11" fmla="*/ 215129 h 2317477"/>
              <a:gd name="connsiteX12" fmla="*/ 381394 w 12201591"/>
              <a:gd name="connsiteY12" fmla="*/ 213350 h 2317477"/>
              <a:gd name="connsiteX13" fmla="*/ 408325 w 12201591"/>
              <a:gd name="connsiteY13" fmla="*/ 207505 h 2317477"/>
              <a:gd name="connsiteX14" fmla="*/ 408325 w 12201591"/>
              <a:gd name="connsiteY14" fmla="*/ 234614 h 2317477"/>
              <a:gd name="connsiteX15" fmla="*/ 381216 w 12201591"/>
              <a:gd name="connsiteY15" fmla="*/ 282901 h 2317477"/>
              <a:gd name="connsiteX16" fmla="*/ 333776 w 12201591"/>
              <a:gd name="connsiteY16" fmla="*/ 452331 h 2317477"/>
              <a:gd name="connsiteX17" fmla="*/ 310056 w 12201591"/>
              <a:gd name="connsiteY17" fmla="*/ 515020 h 2317477"/>
              <a:gd name="connsiteX18" fmla="*/ 140626 w 12201591"/>
              <a:gd name="connsiteY18" fmla="*/ 864044 h 2317477"/>
              <a:gd name="connsiteX19" fmla="*/ 146557 w 12201591"/>
              <a:gd name="connsiteY19" fmla="*/ 894541 h 2317477"/>
              <a:gd name="connsiteX20" fmla="*/ 231271 w 12201591"/>
              <a:gd name="connsiteY20" fmla="*/ 1063971 h 2317477"/>
              <a:gd name="connsiteX21" fmla="*/ 241437 w 12201591"/>
              <a:gd name="connsiteY21" fmla="*/ 1000435 h 2317477"/>
              <a:gd name="connsiteX22" fmla="*/ 428657 w 12201591"/>
              <a:gd name="connsiteY22" fmla="*/ 788648 h 2317477"/>
              <a:gd name="connsiteX23" fmla="*/ 500016 w 12201591"/>
              <a:gd name="connsiteY23" fmla="*/ 780430 h 2317477"/>
              <a:gd name="connsiteX24" fmla="*/ 715840 w 12201591"/>
              <a:gd name="connsiteY24" fmla="*/ 1016531 h 2317477"/>
              <a:gd name="connsiteX25" fmla="*/ 715840 w 12201591"/>
              <a:gd name="connsiteY25" fmla="*/ 1191890 h 2317477"/>
              <a:gd name="connsiteX26" fmla="*/ 704827 w 12201591"/>
              <a:gd name="connsiteY26" fmla="*/ 1226624 h 2317477"/>
              <a:gd name="connsiteX27" fmla="*/ 644679 w 12201591"/>
              <a:gd name="connsiteY27" fmla="*/ 1415537 h 2317477"/>
              <a:gd name="connsiteX28" fmla="*/ 662469 w 12201591"/>
              <a:gd name="connsiteY28" fmla="*/ 1456200 h 2317477"/>
              <a:gd name="connsiteX29" fmla="*/ 831899 w 12201591"/>
              <a:gd name="connsiteY29" fmla="*/ 1568024 h 2317477"/>
              <a:gd name="connsiteX30" fmla="*/ 864090 w 12201591"/>
              <a:gd name="connsiteY30" fmla="*/ 1560399 h 2317477"/>
              <a:gd name="connsiteX31" fmla="*/ 1028437 w 12201591"/>
              <a:gd name="connsiteY31" fmla="*/ 1353696 h 2317477"/>
              <a:gd name="connsiteX32" fmla="*/ 1028437 w 12201591"/>
              <a:gd name="connsiteY32" fmla="*/ 1279146 h 2317477"/>
              <a:gd name="connsiteX33" fmla="*/ 1028361 w 12201591"/>
              <a:gd name="connsiteY33" fmla="*/ 1271098 h 2317477"/>
              <a:gd name="connsiteX34" fmla="*/ 981844 w 12201591"/>
              <a:gd name="connsiteY34" fmla="*/ 1233400 h 2317477"/>
              <a:gd name="connsiteX35" fmla="*/ 920849 w 12201591"/>
              <a:gd name="connsiteY35" fmla="*/ 1088538 h 2317477"/>
              <a:gd name="connsiteX36" fmla="*/ 964054 w 12201591"/>
              <a:gd name="connsiteY36" fmla="*/ 1077525 h 2317477"/>
              <a:gd name="connsiteX37" fmla="*/ 1009800 w 12201591"/>
              <a:gd name="connsiteY37" fmla="*/ 1026697 h 2317477"/>
              <a:gd name="connsiteX38" fmla="*/ 1003870 w 12201591"/>
              <a:gd name="connsiteY38" fmla="*/ 785260 h 2317477"/>
              <a:gd name="connsiteX39" fmla="*/ 986080 w 12201591"/>
              <a:gd name="connsiteY39" fmla="*/ 734430 h 2317477"/>
              <a:gd name="connsiteX40" fmla="*/ 937792 w 12201591"/>
              <a:gd name="connsiteY40" fmla="*/ 655646 h 2317477"/>
              <a:gd name="connsiteX41" fmla="*/ 892046 w 12201591"/>
              <a:gd name="connsiteY41" fmla="*/ 506548 h 2317477"/>
              <a:gd name="connsiteX42" fmla="*/ 819192 w 12201591"/>
              <a:gd name="connsiteY42" fmla="*/ 371004 h 2317477"/>
              <a:gd name="connsiteX43" fmla="*/ 798860 w 12201591"/>
              <a:gd name="connsiteY43" fmla="*/ 301538 h 2317477"/>
              <a:gd name="connsiteX44" fmla="*/ 819192 w 12201591"/>
              <a:gd name="connsiteY44" fmla="*/ 272735 h 2317477"/>
              <a:gd name="connsiteX45" fmla="*/ 856466 w 12201591"/>
              <a:gd name="connsiteY45" fmla="*/ 282054 h 2317477"/>
              <a:gd name="connsiteX46" fmla="*/ 907295 w 12201591"/>
              <a:gd name="connsiteY46" fmla="*/ 359991 h 2317477"/>
              <a:gd name="connsiteX47" fmla="*/ 975914 w 12201591"/>
              <a:gd name="connsiteY47" fmla="*/ 352367 h 2317477"/>
              <a:gd name="connsiteX48" fmla="*/ 980997 w 12201591"/>
              <a:gd name="connsiteY48" fmla="*/ 273583 h 2317477"/>
              <a:gd name="connsiteX49" fmla="*/ 1014883 w 12201591"/>
              <a:gd name="connsiteY49" fmla="*/ 245627 h 2317477"/>
              <a:gd name="connsiteX50" fmla="*/ 1061476 w 12201591"/>
              <a:gd name="connsiteY50" fmla="*/ 212588 h 2317477"/>
              <a:gd name="connsiteX51" fmla="*/ 1119929 w 12201591"/>
              <a:gd name="connsiteY51" fmla="*/ 87210 h 2317477"/>
              <a:gd name="connsiteX52" fmla="*/ 1152121 w 12201591"/>
              <a:gd name="connsiteY52" fmla="*/ 75350 h 2317477"/>
              <a:gd name="connsiteX53" fmla="*/ 1152121 w 12201591"/>
              <a:gd name="connsiteY53" fmla="*/ 104153 h 2317477"/>
              <a:gd name="connsiteX54" fmla="*/ 1160592 w 12201591"/>
              <a:gd name="connsiteY54" fmla="*/ 210047 h 2317477"/>
              <a:gd name="connsiteX55" fmla="*/ 1153815 w 12201591"/>
              <a:gd name="connsiteY55" fmla="*/ 336271 h 2317477"/>
              <a:gd name="connsiteX56" fmla="*/ 1107222 w 12201591"/>
              <a:gd name="connsiteY56" fmla="*/ 458261 h 2317477"/>
              <a:gd name="connsiteX57" fmla="*/ 1115693 w 12201591"/>
              <a:gd name="connsiteY57" fmla="*/ 542976 h 2317477"/>
              <a:gd name="connsiteX58" fmla="*/ 1207185 w 12201591"/>
              <a:gd name="connsiteY58" fmla="*/ 820840 h 2317477"/>
              <a:gd name="connsiteX59" fmla="*/ 1243612 w 12201591"/>
              <a:gd name="connsiteY59" fmla="*/ 980951 h 2317477"/>
              <a:gd name="connsiteX60" fmla="*/ 1262250 w 12201591"/>
              <a:gd name="connsiteY60" fmla="*/ 1004671 h 2317477"/>
              <a:gd name="connsiteX61" fmla="*/ 1341882 w 12201591"/>
              <a:gd name="connsiteY61" fmla="*/ 867433 h 2317477"/>
              <a:gd name="connsiteX62" fmla="*/ 1363907 w 12201591"/>
              <a:gd name="connsiteY62" fmla="*/ 856420 h 2317477"/>
              <a:gd name="connsiteX63" fmla="*/ 1421513 w 12201591"/>
              <a:gd name="connsiteY63" fmla="*/ 847949 h 2317477"/>
              <a:gd name="connsiteX64" fmla="*/ 1469801 w 12201591"/>
              <a:gd name="connsiteY64" fmla="*/ 866586 h 2317477"/>
              <a:gd name="connsiteX65" fmla="*/ 1594331 w 12201591"/>
              <a:gd name="connsiteY65" fmla="*/ 1021613 h 2317477"/>
              <a:gd name="connsiteX66" fmla="*/ 1612969 w 12201591"/>
              <a:gd name="connsiteY66" fmla="*/ 1130895 h 2317477"/>
              <a:gd name="connsiteX67" fmla="*/ 1629064 w 12201591"/>
              <a:gd name="connsiteY67" fmla="*/ 1187655 h 2317477"/>
              <a:gd name="connsiteX68" fmla="*/ 1680740 w 12201591"/>
              <a:gd name="connsiteY68" fmla="*/ 1187655 h 2317477"/>
              <a:gd name="connsiteX69" fmla="*/ 1760372 w 12201591"/>
              <a:gd name="connsiteY69" fmla="*/ 1079219 h 2317477"/>
              <a:gd name="connsiteX70" fmla="*/ 1845087 w 12201591"/>
              <a:gd name="connsiteY70" fmla="*/ 1052111 h 2317477"/>
              <a:gd name="connsiteX71" fmla="*/ 1909470 w 12201591"/>
              <a:gd name="connsiteY71" fmla="*/ 987728 h 2317477"/>
              <a:gd name="connsiteX72" fmla="*/ 1967923 w 12201591"/>
              <a:gd name="connsiteY72" fmla="*/ 658188 h 2317477"/>
              <a:gd name="connsiteX73" fmla="*/ 2184793 w 12201591"/>
              <a:gd name="connsiteY73" fmla="*/ 488758 h 2317477"/>
              <a:gd name="connsiteX74" fmla="*/ 2239011 w 12201591"/>
              <a:gd name="connsiteY74" fmla="*/ 512478 h 2317477"/>
              <a:gd name="connsiteX75" fmla="*/ 2336433 w 12201591"/>
              <a:gd name="connsiteY75" fmla="*/ 631926 h 2317477"/>
              <a:gd name="connsiteX76" fmla="*/ 2351681 w 12201591"/>
              <a:gd name="connsiteY76" fmla="*/ 592110 h 2317477"/>
              <a:gd name="connsiteX77" fmla="*/ 2373707 w 12201591"/>
              <a:gd name="connsiteY77" fmla="*/ 602276 h 2317477"/>
              <a:gd name="connsiteX78" fmla="*/ 2406746 w 12201591"/>
              <a:gd name="connsiteY78" fmla="*/ 649716 h 2317477"/>
              <a:gd name="connsiteX79" fmla="*/ 2394039 w 12201591"/>
              <a:gd name="connsiteY79" fmla="*/ 570931 h 2317477"/>
              <a:gd name="connsiteX80" fmla="*/ 2406746 w 12201591"/>
              <a:gd name="connsiteY80" fmla="*/ 533657 h 2317477"/>
              <a:gd name="connsiteX81" fmla="*/ 2436396 w 12201591"/>
              <a:gd name="connsiteY81" fmla="*/ 560766 h 2317477"/>
              <a:gd name="connsiteX82" fmla="*/ 2448256 w 12201591"/>
              <a:gd name="connsiteY82" fmla="*/ 599734 h 2317477"/>
              <a:gd name="connsiteX83" fmla="*/ 2460963 w 12201591"/>
              <a:gd name="connsiteY83" fmla="*/ 637009 h 2317477"/>
              <a:gd name="connsiteX84" fmla="*/ 2453339 w 12201591"/>
              <a:gd name="connsiteY84" fmla="*/ 599734 h 2317477"/>
              <a:gd name="connsiteX85" fmla="*/ 2479600 w 12201591"/>
              <a:gd name="connsiteY85" fmla="*/ 542976 h 2317477"/>
              <a:gd name="connsiteX86" fmla="*/ 2510098 w 12201591"/>
              <a:gd name="connsiteY86" fmla="*/ 602276 h 2317477"/>
              <a:gd name="connsiteX87" fmla="*/ 2550761 w 12201591"/>
              <a:gd name="connsiteY87" fmla="*/ 771705 h 2317477"/>
              <a:gd name="connsiteX88" fmla="*/ 2585494 w 12201591"/>
              <a:gd name="connsiteY88" fmla="*/ 821687 h 2317477"/>
              <a:gd name="connsiteX89" fmla="*/ 2599048 w 12201591"/>
              <a:gd name="connsiteY89" fmla="*/ 821687 h 2317477"/>
              <a:gd name="connsiteX90" fmla="*/ 2599048 w 12201591"/>
              <a:gd name="connsiteY90" fmla="*/ 709016 h 2317477"/>
              <a:gd name="connsiteX91" fmla="*/ 2598226 w 12201591"/>
              <a:gd name="connsiteY91" fmla="*/ 700460 h 2317477"/>
              <a:gd name="connsiteX92" fmla="*/ 2627004 w 12201591"/>
              <a:gd name="connsiteY92" fmla="*/ 675130 h 2317477"/>
              <a:gd name="connsiteX93" fmla="*/ 2649030 w 12201591"/>
              <a:gd name="connsiteY93" fmla="*/ 703933 h 2317477"/>
              <a:gd name="connsiteX94" fmla="*/ 2634628 w 12201591"/>
              <a:gd name="connsiteY94" fmla="*/ 998741 h 2317477"/>
              <a:gd name="connsiteX95" fmla="*/ 2554997 w 12201591"/>
              <a:gd name="connsiteY95" fmla="*/ 1154616 h 2317477"/>
              <a:gd name="connsiteX96" fmla="*/ 2562621 w 12201591"/>
              <a:gd name="connsiteY96" fmla="*/ 1202903 h 2317477"/>
              <a:gd name="connsiteX97" fmla="*/ 2657501 w 12201591"/>
              <a:gd name="connsiteY97" fmla="*/ 1264745 h 2317477"/>
              <a:gd name="connsiteX98" fmla="*/ 2687999 w 12201591"/>
              <a:gd name="connsiteY98" fmla="*/ 1264745 h 2317477"/>
              <a:gd name="connsiteX99" fmla="*/ 2893008 w 12201591"/>
              <a:gd name="connsiteY99" fmla="*/ 1288465 h 2317477"/>
              <a:gd name="connsiteX100" fmla="*/ 2896083 w 12201591"/>
              <a:gd name="connsiteY100" fmla="*/ 1290244 h 2317477"/>
              <a:gd name="connsiteX101" fmla="*/ 2927742 w 12201591"/>
              <a:gd name="connsiteY101" fmla="*/ 1279146 h 2317477"/>
              <a:gd name="connsiteX102" fmla="*/ 2960780 w 12201591"/>
              <a:gd name="connsiteY102" fmla="*/ 1241025 h 2317477"/>
              <a:gd name="connsiteX103" fmla="*/ 2967557 w 12201591"/>
              <a:gd name="connsiteY103" fmla="*/ 1160546 h 2317477"/>
              <a:gd name="connsiteX104" fmla="*/ 2840485 w 12201591"/>
              <a:gd name="connsiteY104" fmla="*/ 967396 h 2317477"/>
              <a:gd name="connsiteX105" fmla="*/ 2717649 w 12201591"/>
              <a:gd name="connsiteY105" fmla="*/ 759845 h 2317477"/>
              <a:gd name="connsiteX106" fmla="*/ 2701553 w 12201591"/>
              <a:gd name="connsiteY106" fmla="*/ 725959 h 2317477"/>
              <a:gd name="connsiteX107" fmla="*/ 2708330 w 12201591"/>
              <a:gd name="connsiteY107" fmla="*/ 688684 h 2317477"/>
              <a:gd name="connsiteX108" fmla="*/ 2736286 w 12201591"/>
              <a:gd name="connsiteY108" fmla="*/ 709016 h 2317477"/>
              <a:gd name="connsiteX109" fmla="*/ 2756618 w 12201591"/>
              <a:gd name="connsiteY109" fmla="*/ 729348 h 2317477"/>
              <a:gd name="connsiteX110" fmla="*/ 2756618 w 12201591"/>
              <a:gd name="connsiteY110" fmla="*/ 565001 h 2317477"/>
              <a:gd name="connsiteX111" fmla="*/ 2781185 w 12201591"/>
              <a:gd name="connsiteY111" fmla="*/ 453178 h 2317477"/>
              <a:gd name="connsiteX112" fmla="*/ 2806176 w 12201591"/>
              <a:gd name="connsiteY112" fmla="*/ 435812 h 2317477"/>
              <a:gd name="connsiteX113" fmla="*/ 2823542 w 12201591"/>
              <a:gd name="connsiteY113" fmla="*/ 460802 h 2317477"/>
              <a:gd name="connsiteX114" fmla="*/ 2848957 w 12201591"/>
              <a:gd name="connsiteY114" fmla="*/ 589568 h 2317477"/>
              <a:gd name="connsiteX115" fmla="*/ 2877760 w 12201591"/>
              <a:gd name="connsiteY115" fmla="*/ 563307 h 2317477"/>
              <a:gd name="connsiteX116" fmla="*/ 2904021 w 12201591"/>
              <a:gd name="connsiteY116" fmla="*/ 563307 h 2317477"/>
              <a:gd name="connsiteX117" fmla="*/ 2909951 w 12201591"/>
              <a:gd name="connsiteY117" fmla="*/ 587874 h 2317477"/>
              <a:gd name="connsiteX118" fmla="*/ 2976029 w 12201591"/>
              <a:gd name="connsiteY118" fmla="*/ 882681 h 2317477"/>
              <a:gd name="connsiteX119" fmla="*/ 3094629 w 12201591"/>
              <a:gd name="connsiteY119" fmla="*/ 1068207 h 2317477"/>
              <a:gd name="connsiteX120" fmla="*/ 3224243 w 12201591"/>
              <a:gd name="connsiteY120" fmla="*/ 880987 h 2317477"/>
              <a:gd name="connsiteX121" fmla="*/ 3229326 w 12201591"/>
              <a:gd name="connsiteY121" fmla="*/ 822534 h 2317477"/>
              <a:gd name="connsiteX122" fmla="*/ 3239492 w 12201591"/>
              <a:gd name="connsiteY122" fmla="*/ 803050 h 2317477"/>
              <a:gd name="connsiteX123" fmla="*/ 3261517 w 12201591"/>
              <a:gd name="connsiteY123" fmla="*/ 803050 h 2317477"/>
              <a:gd name="connsiteX124" fmla="*/ 3275919 w 12201591"/>
              <a:gd name="connsiteY124" fmla="*/ 858114 h 2317477"/>
              <a:gd name="connsiteX125" fmla="*/ 3264059 w 12201591"/>
              <a:gd name="connsiteY125" fmla="*/ 901319 h 2317477"/>
              <a:gd name="connsiteX126" fmla="*/ 3289473 w 12201591"/>
              <a:gd name="connsiteY126" fmla="*/ 934357 h 2317477"/>
              <a:gd name="connsiteX127" fmla="*/ 3326748 w 12201591"/>
              <a:gd name="connsiteY127" fmla="*/ 934357 h 2317477"/>
              <a:gd name="connsiteX128" fmla="*/ 3371647 w 12201591"/>
              <a:gd name="connsiteY128" fmla="*/ 967396 h 2317477"/>
              <a:gd name="connsiteX129" fmla="*/ 3371647 w 12201591"/>
              <a:gd name="connsiteY129" fmla="*/ 1073289 h 2317477"/>
              <a:gd name="connsiteX130" fmla="*/ 3349621 w 12201591"/>
              <a:gd name="connsiteY130" fmla="*/ 1090233 h 2317477"/>
              <a:gd name="connsiteX131" fmla="*/ 3255587 w 12201591"/>
              <a:gd name="connsiteY131" fmla="*/ 1109717 h 2317477"/>
              <a:gd name="connsiteX132" fmla="*/ 3215771 w 12201591"/>
              <a:gd name="connsiteY132" fmla="*/ 1228318 h 2317477"/>
              <a:gd name="connsiteX133" fmla="*/ 3419087 w 12201591"/>
              <a:gd name="connsiteY133" fmla="*/ 1578189 h 2317477"/>
              <a:gd name="connsiteX134" fmla="*/ 3470763 w 12201591"/>
              <a:gd name="connsiteY134" fmla="*/ 1610381 h 2317477"/>
              <a:gd name="connsiteX135" fmla="*/ 3751169 w 12201591"/>
              <a:gd name="connsiteY135" fmla="*/ 1666293 h 2317477"/>
              <a:gd name="connsiteX136" fmla="*/ 3739309 w 12201591"/>
              <a:gd name="connsiteY136" fmla="*/ 1476532 h 2317477"/>
              <a:gd name="connsiteX137" fmla="*/ 3691868 w 12201591"/>
              <a:gd name="connsiteY137" fmla="*/ 1391817 h 2317477"/>
              <a:gd name="connsiteX138" fmla="*/ 3607154 w 12201591"/>
              <a:gd name="connsiteY138" fmla="*/ 1154616 h 2317477"/>
              <a:gd name="connsiteX139" fmla="*/ 3552089 w 12201591"/>
              <a:gd name="connsiteY139" fmla="*/ 1035168 h 2317477"/>
              <a:gd name="connsiteX140" fmla="*/ 3561408 w 12201591"/>
              <a:gd name="connsiteY140" fmla="*/ 1005518 h 2317477"/>
              <a:gd name="connsiteX141" fmla="*/ 3626638 w 12201591"/>
              <a:gd name="connsiteY141" fmla="*/ 1040251 h 2317477"/>
              <a:gd name="connsiteX142" fmla="*/ 3626638 w 12201591"/>
              <a:gd name="connsiteY142" fmla="*/ 975868 h 2317477"/>
              <a:gd name="connsiteX143" fmla="*/ 3638498 w 12201591"/>
              <a:gd name="connsiteY143" fmla="*/ 959772 h 2317477"/>
              <a:gd name="connsiteX144" fmla="*/ 3663912 w 12201591"/>
              <a:gd name="connsiteY144" fmla="*/ 1107175 h 2317477"/>
              <a:gd name="connsiteX145" fmla="*/ 3748627 w 12201591"/>
              <a:gd name="connsiteY145" fmla="*/ 1218999 h 2317477"/>
              <a:gd name="connsiteX146" fmla="*/ 3841813 w 12201591"/>
              <a:gd name="connsiteY146" fmla="*/ 1270675 h 2317477"/>
              <a:gd name="connsiteX147" fmla="*/ 3918057 w 12201591"/>
              <a:gd name="connsiteY147" fmla="*/ 1276605 h 2317477"/>
              <a:gd name="connsiteX148" fmla="*/ 3993453 w 12201591"/>
              <a:gd name="connsiteY148" fmla="*/ 1246108 h 2317477"/>
              <a:gd name="connsiteX149" fmla="*/ 4033269 w 12201591"/>
              <a:gd name="connsiteY149" fmla="*/ 1233400 h 2317477"/>
              <a:gd name="connsiteX150" fmla="*/ 4015479 w 12201591"/>
              <a:gd name="connsiteY150" fmla="*/ 1178336 h 2317477"/>
              <a:gd name="connsiteX151" fmla="*/ 3961261 w 12201591"/>
              <a:gd name="connsiteY151" fmla="*/ 1141061 h 2317477"/>
              <a:gd name="connsiteX152" fmla="*/ 3939235 w 12201591"/>
              <a:gd name="connsiteY152" fmla="*/ 928427 h 2317477"/>
              <a:gd name="connsiteX153" fmla="*/ 4101887 w 12201591"/>
              <a:gd name="connsiteY153" fmla="*/ 802203 h 2317477"/>
              <a:gd name="connsiteX154" fmla="*/ 4161188 w 12201591"/>
              <a:gd name="connsiteY154" fmla="*/ 838630 h 2317477"/>
              <a:gd name="connsiteX155" fmla="*/ 4195074 w 12201591"/>
              <a:gd name="connsiteY155" fmla="*/ 880140 h 2317477"/>
              <a:gd name="connsiteX156" fmla="*/ 4245903 w 12201591"/>
              <a:gd name="connsiteY156" fmla="*/ 926733 h 2317477"/>
              <a:gd name="connsiteX157" fmla="*/ 4352643 w 12201591"/>
              <a:gd name="connsiteY157" fmla="*/ 1050417 h 2317477"/>
              <a:gd name="connsiteX158" fmla="*/ 4352643 w 12201591"/>
              <a:gd name="connsiteY158" fmla="*/ 1096163 h 2317477"/>
              <a:gd name="connsiteX159" fmla="*/ 4302662 w 12201591"/>
              <a:gd name="connsiteY159" fmla="*/ 1144450 h 2317477"/>
              <a:gd name="connsiteX160" fmla="*/ 4387377 w 12201591"/>
              <a:gd name="connsiteY160" fmla="*/ 1173253 h 2317477"/>
              <a:gd name="connsiteX161" fmla="*/ 4479716 w 12201591"/>
              <a:gd name="connsiteY161" fmla="*/ 1125813 h 2317477"/>
              <a:gd name="connsiteX162" fmla="*/ 4527156 w 12201591"/>
              <a:gd name="connsiteY162" fmla="*/ 1110564 h 2317477"/>
              <a:gd name="connsiteX163" fmla="*/ 4564430 w 12201591"/>
              <a:gd name="connsiteY163" fmla="*/ 1102940 h 2317477"/>
              <a:gd name="connsiteX164" fmla="*/ 4627119 w 12201591"/>
              <a:gd name="connsiteY164" fmla="*/ 1058041 h 2317477"/>
              <a:gd name="connsiteX165" fmla="*/ 4888041 w 12201591"/>
              <a:gd name="connsiteY165" fmla="*/ 761539 h 2317477"/>
              <a:gd name="connsiteX166" fmla="*/ 4911761 w 12201591"/>
              <a:gd name="connsiteY166" fmla="*/ 615830 h 2317477"/>
              <a:gd name="connsiteX167" fmla="*/ 4911761 w 12201591"/>
              <a:gd name="connsiteY167" fmla="*/ 523491 h 2317477"/>
              <a:gd name="connsiteX168" fmla="*/ 4944799 w 12201591"/>
              <a:gd name="connsiteY168" fmla="*/ 598040 h 2317477"/>
              <a:gd name="connsiteX169" fmla="*/ 4949882 w 12201591"/>
              <a:gd name="connsiteY169" fmla="*/ 624302 h 2317477"/>
              <a:gd name="connsiteX170" fmla="*/ 4975297 w 12201591"/>
              <a:gd name="connsiteY170" fmla="*/ 608206 h 2317477"/>
              <a:gd name="connsiteX171" fmla="*/ 5050693 w 12201591"/>
              <a:gd name="connsiteY171" fmla="*/ 508242 h 2317477"/>
              <a:gd name="connsiteX172" fmla="*/ 5078649 w 12201591"/>
              <a:gd name="connsiteY172" fmla="*/ 515020 h 2317477"/>
              <a:gd name="connsiteX173" fmla="*/ 5095592 w 12201591"/>
              <a:gd name="connsiteY173" fmla="*/ 525185 h 2317477"/>
              <a:gd name="connsiteX174" fmla="*/ 5127783 w 12201591"/>
              <a:gd name="connsiteY174" fmla="*/ 525185 h 2317477"/>
              <a:gd name="connsiteX175" fmla="*/ 5127783 w 12201591"/>
              <a:gd name="connsiteY175" fmla="*/ 577708 h 2317477"/>
              <a:gd name="connsiteX176" fmla="*/ 5082037 w 12201591"/>
              <a:gd name="connsiteY176" fmla="*/ 642092 h 2317477"/>
              <a:gd name="connsiteX177" fmla="*/ 5100674 w 12201591"/>
              <a:gd name="connsiteY177" fmla="*/ 672589 h 2317477"/>
              <a:gd name="connsiteX178" fmla="*/ 5111687 w 12201591"/>
              <a:gd name="connsiteY178" fmla="*/ 682754 h 2317477"/>
              <a:gd name="connsiteX179" fmla="*/ 5060011 w 12201591"/>
              <a:gd name="connsiteY179" fmla="*/ 746290 h 2317477"/>
              <a:gd name="connsiteX180" fmla="*/ 5032056 w 12201591"/>
              <a:gd name="connsiteY180" fmla="*/ 782718 h 2317477"/>
              <a:gd name="connsiteX181" fmla="*/ 4934634 w 12201591"/>
              <a:gd name="connsiteY181" fmla="*/ 904707 h 2317477"/>
              <a:gd name="connsiteX182" fmla="*/ 4997323 w 12201591"/>
              <a:gd name="connsiteY182" fmla="*/ 899625 h 2317477"/>
              <a:gd name="connsiteX183" fmla="*/ 5029514 w 12201591"/>
              <a:gd name="connsiteY183" fmla="*/ 911485 h 2317477"/>
              <a:gd name="connsiteX184" fmla="*/ 5153198 w 12201591"/>
              <a:gd name="connsiteY184" fmla="*/ 1034321 h 2317477"/>
              <a:gd name="connsiteX185" fmla="*/ 5225205 w 12201591"/>
              <a:gd name="connsiteY185" fmla="*/ 908943 h 2317477"/>
              <a:gd name="connsiteX186" fmla="*/ 5353972 w 12201591"/>
              <a:gd name="connsiteY186" fmla="*/ 727654 h 2317477"/>
              <a:gd name="connsiteX187" fmla="*/ 5422591 w 12201591"/>
              <a:gd name="connsiteY187" fmla="*/ 568390 h 2317477"/>
              <a:gd name="connsiteX188" fmla="*/ 5412425 w 12201591"/>
              <a:gd name="connsiteY188" fmla="*/ 514172 h 2317477"/>
              <a:gd name="connsiteX189" fmla="*/ 5497139 w 12201591"/>
              <a:gd name="connsiteY189" fmla="*/ 312551 h 2317477"/>
              <a:gd name="connsiteX190" fmla="*/ 5525943 w 12201591"/>
              <a:gd name="connsiteY190" fmla="*/ 265111 h 2317477"/>
              <a:gd name="connsiteX191" fmla="*/ 5603033 w 12201591"/>
              <a:gd name="connsiteY191" fmla="*/ 244779 h 2317477"/>
              <a:gd name="connsiteX192" fmla="*/ 5607269 w 12201591"/>
              <a:gd name="connsiteY192" fmla="*/ 281207 h 2317477"/>
              <a:gd name="connsiteX193" fmla="*/ 5579313 w 12201591"/>
              <a:gd name="connsiteY193" fmla="*/ 352367 h 2317477"/>
              <a:gd name="connsiteX194" fmla="*/ 5603033 w 12201591"/>
              <a:gd name="connsiteY194" fmla="*/ 330341 h 2317477"/>
              <a:gd name="connsiteX195" fmla="*/ 5633530 w 12201591"/>
              <a:gd name="connsiteY195" fmla="*/ 310010 h 2317477"/>
              <a:gd name="connsiteX196" fmla="*/ 5633530 w 12201591"/>
              <a:gd name="connsiteY196" fmla="*/ 348979 h 2317477"/>
              <a:gd name="connsiteX197" fmla="*/ 5589479 w 12201591"/>
              <a:gd name="connsiteY197" fmla="*/ 440470 h 2317477"/>
              <a:gd name="connsiteX198" fmla="*/ 5589479 w 12201591"/>
              <a:gd name="connsiteY198" fmla="*/ 465885 h 2317477"/>
              <a:gd name="connsiteX199" fmla="*/ 5613199 w 12201591"/>
              <a:gd name="connsiteY199" fmla="*/ 456566 h 2317477"/>
              <a:gd name="connsiteX200" fmla="*/ 5645390 w 12201591"/>
              <a:gd name="connsiteY200" fmla="*/ 416750 h 2317477"/>
              <a:gd name="connsiteX201" fmla="*/ 5669110 w 12201591"/>
              <a:gd name="connsiteY201" fmla="*/ 409126 h 2317477"/>
              <a:gd name="connsiteX202" fmla="*/ 5669110 w 12201591"/>
              <a:gd name="connsiteY202" fmla="*/ 435388 h 2317477"/>
              <a:gd name="connsiteX203" fmla="*/ 5639460 w 12201591"/>
              <a:gd name="connsiteY203" fmla="*/ 476898 h 2317477"/>
              <a:gd name="connsiteX204" fmla="*/ 5600492 w 12201591"/>
              <a:gd name="connsiteY204" fmla="*/ 602276 h 2317477"/>
              <a:gd name="connsiteX205" fmla="*/ 5591173 w 12201591"/>
              <a:gd name="connsiteY205" fmla="*/ 636162 h 2317477"/>
              <a:gd name="connsiteX206" fmla="*/ 5421743 w 12201591"/>
              <a:gd name="connsiteY206" fmla="*/ 936052 h 2317477"/>
              <a:gd name="connsiteX207" fmla="*/ 5281964 w 12201591"/>
              <a:gd name="connsiteY207" fmla="*/ 1255426 h 2317477"/>
              <a:gd name="connsiteX208" fmla="*/ 5270104 w 12201591"/>
              <a:gd name="connsiteY208" fmla="*/ 1359626 h 2317477"/>
              <a:gd name="connsiteX209" fmla="*/ 5404800 w 12201591"/>
              <a:gd name="connsiteY209" fmla="*/ 1669681 h 2317477"/>
              <a:gd name="connsiteX210" fmla="*/ 5438686 w 12201591"/>
              <a:gd name="connsiteY210" fmla="*/ 1679000 h 2317477"/>
              <a:gd name="connsiteX211" fmla="*/ 5476808 w 12201591"/>
              <a:gd name="connsiteY211" fmla="*/ 1654433 h 2317477"/>
              <a:gd name="connsiteX212" fmla="*/ 5513235 w 12201591"/>
              <a:gd name="connsiteY212" fmla="*/ 1563788 h 2317477"/>
              <a:gd name="connsiteX213" fmla="*/ 5466642 w 12201591"/>
              <a:gd name="connsiteY213" fmla="*/ 1433327 h 2317477"/>
              <a:gd name="connsiteX214" fmla="*/ 5452241 w 12201591"/>
              <a:gd name="connsiteY214" fmla="*/ 1317268 h 2317477"/>
              <a:gd name="connsiteX215" fmla="*/ 5459865 w 12201591"/>
              <a:gd name="connsiteY215" fmla="*/ 1206292 h 2317477"/>
              <a:gd name="connsiteX216" fmla="*/ 5725869 w 12201591"/>
              <a:gd name="connsiteY216" fmla="*/ 1068207 h 2317477"/>
              <a:gd name="connsiteX217" fmla="*/ 5735400 w 12201591"/>
              <a:gd name="connsiteY217" fmla="*/ 1069393 h 2317477"/>
              <a:gd name="connsiteX218" fmla="*/ 5870732 w 12201591"/>
              <a:gd name="connsiteY218" fmla="*/ 1255426 h 2317477"/>
              <a:gd name="connsiteX219" fmla="*/ 5876662 w 12201591"/>
              <a:gd name="connsiteY219" fmla="*/ 1315574 h 2317477"/>
              <a:gd name="connsiteX220" fmla="*/ 5852941 w 12201591"/>
              <a:gd name="connsiteY220" fmla="*/ 1438410 h 2317477"/>
              <a:gd name="connsiteX221" fmla="*/ 5796182 w 12201591"/>
              <a:gd name="connsiteY221" fmla="*/ 1590897 h 2317477"/>
              <a:gd name="connsiteX222" fmla="*/ 5814820 w 12201591"/>
              <a:gd name="connsiteY222" fmla="*/ 1630713 h 2317477"/>
              <a:gd name="connsiteX223" fmla="*/ 5899534 w 12201591"/>
              <a:gd name="connsiteY223" fmla="*/ 1683236 h 2317477"/>
              <a:gd name="connsiteX224" fmla="*/ 5977472 w 12201591"/>
              <a:gd name="connsiteY224" fmla="*/ 1649350 h 2317477"/>
              <a:gd name="connsiteX225" fmla="*/ 6129959 w 12201591"/>
              <a:gd name="connsiteY225" fmla="*/ 1404524 h 2317477"/>
              <a:gd name="connsiteX226" fmla="*/ 6099461 w 12201591"/>
              <a:gd name="connsiteY226" fmla="*/ 1304561 h 2317477"/>
              <a:gd name="connsiteX227" fmla="*/ 5992721 w 12201591"/>
              <a:gd name="connsiteY227" fmla="*/ 935205 h 2317477"/>
              <a:gd name="connsiteX228" fmla="*/ 5983402 w 12201591"/>
              <a:gd name="connsiteY228" fmla="*/ 909790 h 2317477"/>
              <a:gd name="connsiteX229" fmla="*/ 5805501 w 12201591"/>
              <a:gd name="connsiteY229" fmla="*/ 674283 h 2317477"/>
              <a:gd name="connsiteX230" fmla="*/ 5740271 w 12201591"/>
              <a:gd name="connsiteY230" fmla="*/ 605664 h 2317477"/>
              <a:gd name="connsiteX231" fmla="*/ 5740271 w 12201591"/>
              <a:gd name="connsiteY231" fmla="*/ 554836 h 2317477"/>
              <a:gd name="connsiteX232" fmla="*/ 5792794 w 12201591"/>
              <a:gd name="connsiteY232" fmla="*/ 568390 h 2317477"/>
              <a:gd name="connsiteX233" fmla="*/ 5830916 w 12201591"/>
              <a:gd name="connsiteY233" fmla="*/ 609053 h 2317477"/>
              <a:gd name="connsiteX234" fmla="*/ 5853560 w 12201591"/>
              <a:gd name="connsiteY234" fmla="*/ 619812 h 2317477"/>
              <a:gd name="connsiteX235" fmla="*/ 5883438 w 12201591"/>
              <a:gd name="connsiteY235" fmla="*/ 590416 h 2317477"/>
              <a:gd name="connsiteX236" fmla="*/ 5871578 w 12201591"/>
              <a:gd name="connsiteY236" fmla="*/ 521797 h 2317477"/>
              <a:gd name="connsiteX237" fmla="*/ 5892757 w 12201591"/>
              <a:gd name="connsiteY237" fmla="*/ 496382 h 2317477"/>
              <a:gd name="connsiteX238" fmla="*/ 5924102 w 12201591"/>
              <a:gd name="connsiteY238" fmla="*/ 458261 h 2317477"/>
              <a:gd name="connsiteX239" fmla="*/ 5947822 w 12201591"/>
              <a:gd name="connsiteY239" fmla="*/ 344743 h 2317477"/>
              <a:gd name="connsiteX240" fmla="*/ 5971542 w 12201591"/>
              <a:gd name="connsiteY240" fmla="*/ 327800 h 2317477"/>
              <a:gd name="connsiteX241" fmla="*/ 5983402 w 12201591"/>
              <a:gd name="connsiteY241" fmla="*/ 350673 h 2317477"/>
              <a:gd name="connsiteX242" fmla="*/ 6007969 w 12201591"/>
              <a:gd name="connsiteY242" fmla="*/ 435388 h 2317477"/>
              <a:gd name="connsiteX243" fmla="*/ 6019829 w 12201591"/>
              <a:gd name="connsiteY243" fmla="*/ 604817 h 2317477"/>
              <a:gd name="connsiteX244" fmla="*/ 6037619 w 12201591"/>
              <a:gd name="connsiteY244" fmla="*/ 719182 h 2317477"/>
              <a:gd name="connsiteX245" fmla="*/ 6194342 w 12201591"/>
              <a:gd name="connsiteY245" fmla="*/ 983492 h 2317477"/>
              <a:gd name="connsiteX246" fmla="*/ 6313789 w 12201591"/>
              <a:gd name="connsiteY246" fmla="*/ 1357931 h 2317477"/>
              <a:gd name="connsiteX247" fmla="*/ 6338357 w 12201591"/>
              <a:gd name="connsiteY247" fmla="*/ 1625630 h 2317477"/>
              <a:gd name="connsiteX248" fmla="*/ 6313789 w 12201591"/>
              <a:gd name="connsiteY248" fmla="*/ 1899258 h 2317477"/>
              <a:gd name="connsiteX249" fmla="*/ 6313789 w 12201591"/>
              <a:gd name="connsiteY249" fmla="*/ 2028025 h 2317477"/>
              <a:gd name="connsiteX250" fmla="*/ 6382408 w 12201591"/>
              <a:gd name="connsiteY250" fmla="*/ 1943310 h 2317477"/>
              <a:gd name="connsiteX251" fmla="*/ 6520494 w 12201591"/>
              <a:gd name="connsiteY251" fmla="*/ 1618853 h 2317477"/>
              <a:gd name="connsiteX252" fmla="*/ 6528965 w 12201591"/>
              <a:gd name="connsiteY252" fmla="*/ 1568871 h 2317477"/>
              <a:gd name="connsiteX253" fmla="*/ 6552685 w 12201591"/>
              <a:gd name="connsiteY253" fmla="*/ 1275758 h 2317477"/>
              <a:gd name="connsiteX254" fmla="*/ 6519646 w 12201591"/>
              <a:gd name="connsiteY254" fmla="*/ 1033473 h 2317477"/>
              <a:gd name="connsiteX255" fmla="*/ 6479830 w 12201591"/>
              <a:gd name="connsiteY255" fmla="*/ 831853 h 2317477"/>
              <a:gd name="connsiteX256" fmla="*/ 6501856 w 12201591"/>
              <a:gd name="connsiteY256" fmla="*/ 789495 h 2317477"/>
              <a:gd name="connsiteX257" fmla="*/ 6530659 w 12201591"/>
              <a:gd name="connsiteY257" fmla="*/ 824229 h 2317477"/>
              <a:gd name="connsiteX258" fmla="*/ 6557768 w 12201591"/>
              <a:gd name="connsiteY258" fmla="*/ 858961 h 2317477"/>
              <a:gd name="connsiteX259" fmla="*/ 6589960 w 12201591"/>
              <a:gd name="connsiteY259" fmla="*/ 793731 h 2317477"/>
              <a:gd name="connsiteX260" fmla="*/ 6612832 w 12201591"/>
              <a:gd name="connsiteY260" fmla="*/ 769164 h 2317477"/>
              <a:gd name="connsiteX261" fmla="*/ 6627234 w 12201591"/>
              <a:gd name="connsiteY261" fmla="*/ 806439 h 2317477"/>
              <a:gd name="connsiteX262" fmla="*/ 6611986 w 12201591"/>
              <a:gd name="connsiteY262" fmla="*/ 923345 h 2317477"/>
              <a:gd name="connsiteX263" fmla="*/ 6665356 w 12201591"/>
              <a:gd name="connsiteY263" fmla="*/ 872516 h 2317477"/>
              <a:gd name="connsiteX264" fmla="*/ 6705172 w 12201591"/>
              <a:gd name="connsiteY264" fmla="*/ 884376 h 2317477"/>
              <a:gd name="connsiteX265" fmla="*/ 6676368 w 12201591"/>
              <a:gd name="connsiteY265" fmla="*/ 913179 h 2317477"/>
              <a:gd name="connsiteX266" fmla="*/ 6714490 w 12201591"/>
              <a:gd name="connsiteY266" fmla="*/ 969937 h 2317477"/>
              <a:gd name="connsiteX267" fmla="*/ 6695853 w 12201591"/>
              <a:gd name="connsiteY267" fmla="*/ 1111411 h 2317477"/>
              <a:gd name="connsiteX268" fmla="*/ 6702630 w 12201591"/>
              <a:gd name="connsiteY268" fmla="*/ 1171559 h 2317477"/>
              <a:gd name="connsiteX269" fmla="*/ 6728892 w 12201591"/>
              <a:gd name="connsiteY269" fmla="*/ 1540068 h 2317477"/>
              <a:gd name="connsiteX270" fmla="*/ 6735669 w 12201591"/>
              <a:gd name="connsiteY270" fmla="*/ 1563788 h 2317477"/>
              <a:gd name="connsiteX271" fmla="*/ 6753459 w 12201591"/>
              <a:gd name="connsiteY271" fmla="*/ 1554469 h 2317477"/>
              <a:gd name="connsiteX272" fmla="*/ 6981342 w 12201591"/>
              <a:gd name="connsiteY272" fmla="*/ 1374874 h 2317477"/>
              <a:gd name="connsiteX273" fmla="*/ 6981342 w 12201591"/>
              <a:gd name="connsiteY273" fmla="*/ 1310491 h 2317477"/>
              <a:gd name="connsiteX274" fmla="*/ 6954233 w 12201591"/>
              <a:gd name="connsiteY274" fmla="*/ 1286771 h 2317477"/>
              <a:gd name="connsiteX275" fmla="*/ 6948303 w 12201591"/>
              <a:gd name="connsiteY275" fmla="*/ 1252885 h 2317477"/>
              <a:gd name="connsiteX276" fmla="*/ 6983036 w 12201591"/>
              <a:gd name="connsiteY276" fmla="*/ 1247802 h 2317477"/>
              <a:gd name="connsiteX277" fmla="*/ 7041489 w 12201591"/>
              <a:gd name="connsiteY277" fmla="*/ 1204598 h 2317477"/>
              <a:gd name="connsiteX278" fmla="*/ 7048266 w 12201591"/>
              <a:gd name="connsiteY278" fmla="*/ 1189349 h 2317477"/>
              <a:gd name="connsiteX279" fmla="*/ 7039795 w 12201591"/>
              <a:gd name="connsiteY279" fmla="*/ 1133437 h 2317477"/>
              <a:gd name="connsiteX280" fmla="*/ 6955080 w 12201591"/>
              <a:gd name="connsiteY280" fmla="*/ 1002977 h 2317477"/>
              <a:gd name="connsiteX281" fmla="*/ 6897474 w 12201591"/>
              <a:gd name="connsiteY281" fmla="*/ 887765 h 2317477"/>
              <a:gd name="connsiteX282" fmla="*/ 6897474 w 12201591"/>
              <a:gd name="connsiteY282" fmla="*/ 870821 h 2317477"/>
              <a:gd name="connsiteX283" fmla="*/ 6921194 w 12201591"/>
              <a:gd name="connsiteY283" fmla="*/ 865739 h 2317477"/>
              <a:gd name="connsiteX284" fmla="*/ 6975411 w 12201591"/>
              <a:gd name="connsiteY284" fmla="*/ 836935 h 2317477"/>
              <a:gd name="connsiteX285" fmla="*/ 6982189 w 12201591"/>
              <a:gd name="connsiteY285" fmla="*/ 825923 h 2317477"/>
              <a:gd name="connsiteX286" fmla="*/ 7005909 w 12201591"/>
              <a:gd name="connsiteY286" fmla="*/ 836935 h 2317477"/>
              <a:gd name="connsiteX287" fmla="*/ 7045725 w 12201591"/>
              <a:gd name="connsiteY287" fmla="*/ 915720 h 2317477"/>
              <a:gd name="connsiteX288" fmla="*/ 7154159 w 12201591"/>
              <a:gd name="connsiteY288" fmla="*/ 1073289 h 2317477"/>
              <a:gd name="connsiteX289" fmla="*/ 7187198 w 12201591"/>
              <a:gd name="connsiteY289" fmla="*/ 1086844 h 2317477"/>
              <a:gd name="connsiteX290" fmla="*/ 7225320 w 12201591"/>
              <a:gd name="connsiteY290" fmla="*/ 1124119 h 2317477"/>
              <a:gd name="connsiteX291" fmla="*/ 7243110 w 12201591"/>
              <a:gd name="connsiteY291" fmla="*/ 1148686 h 2317477"/>
              <a:gd name="connsiteX292" fmla="*/ 7423552 w 12201591"/>
              <a:gd name="connsiteY292" fmla="*/ 1257121 h 2317477"/>
              <a:gd name="connsiteX293" fmla="*/ 7454897 w 12201591"/>
              <a:gd name="connsiteY293" fmla="*/ 1244414 h 2317477"/>
              <a:gd name="connsiteX294" fmla="*/ 7594676 w 12201591"/>
              <a:gd name="connsiteY294" fmla="*/ 858114 h 2317477"/>
              <a:gd name="connsiteX295" fmla="*/ 7642117 w 12201591"/>
              <a:gd name="connsiteY295" fmla="*/ 688684 h 2317477"/>
              <a:gd name="connsiteX296" fmla="*/ 7661601 w 12201591"/>
              <a:gd name="connsiteY296" fmla="*/ 676824 h 2317477"/>
              <a:gd name="connsiteX297" fmla="*/ 7682780 w 12201591"/>
              <a:gd name="connsiteY297" fmla="*/ 714099 h 2317477"/>
              <a:gd name="connsiteX298" fmla="*/ 7682780 w 12201591"/>
              <a:gd name="connsiteY298" fmla="*/ 758998 h 2317477"/>
              <a:gd name="connsiteX299" fmla="*/ 7742927 w 12201591"/>
              <a:gd name="connsiteY299" fmla="*/ 679366 h 2317477"/>
              <a:gd name="connsiteX300" fmla="*/ 7762411 w 12201591"/>
              <a:gd name="connsiteY300" fmla="*/ 647174 h 2317477"/>
              <a:gd name="connsiteX301" fmla="*/ 7803075 w 12201591"/>
              <a:gd name="connsiteY301" fmla="*/ 622607 h 2317477"/>
              <a:gd name="connsiteX302" fmla="*/ 7815782 w 12201591"/>
              <a:gd name="connsiteY302" fmla="*/ 668353 h 2317477"/>
              <a:gd name="connsiteX303" fmla="*/ 7815782 w 12201591"/>
              <a:gd name="connsiteY303" fmla="*/ 736125 h 2317477"/>
              <a:gd name="connsiteX304" fmla="*/ 7799686 w 12201591"/>
              <a:gd name="connsiteY304" fmla="*/ 775941 h 2317477"/>
              <a:gd name="connsiteX305" fmla="*/ 7709889 w 12201591"/>
              <a:gd name="connsiteY305" fmla="*/ 936899 h 2317477"/>
              <a:gd name="connsiteX306" fmla="*/ 7709889 w 12201591"/>
              <a:gd name="connsiteY306" fmla="*/ 995352 h 2317477"/>
              <a:gd name="connsiteX307" fmla="*/ 7660754 w 12201591"/>
              <a:gd name="connsiteY307" fmla="*/ 1184266 h 2317477"/>
              <a:gd name="connsiteX308" fmla="*/ 7592135 w 12201591"/>
              <a:gd name="connsiteY308" fmla="*/ 1308796 h 2317477"/>
              <a:gd name="connsiteX309" fmla="*/ 7611619 w 12201591"/>
              <a:gd name="connsiteY309" fmla="*/ 1337600 h 2317477"/>
              <a:gd name="connsiteX310" fmla="*/ 7893719 w 12201591"/>
              <a:gd name="connsiteY310" fmla="*/ 1342682 h 2317477"/>
              <a:gd name="connsiteX311" fmla="*/ 8008084 w 12201591"/>
              <a:gd name="connsiteY311" fmla="*/ 1351154 h 2317477"/>
              <a:gd name="connsiteX312" fmla="*/ 8052983 w 12201591"/>
              <a:gd name="connsiteY312" fmla="*/ 1351154 h 2317477"/>
              <a:gd name="connsiteX313" fmla="*/ 8071620 w 12201591"/>
              <a:gd name="connsiteY313" fmla="*/ 1302020 h 2317477"/>
              <a:gd name="connsiteX314" fmla="*/ 7975893 w 12201591"/>
              <a:gd name="connsiteY314" fmla="*/ 1111411 h 2317477"/>
              <a:gd name="connsiteX315" fmla="*/ 7969115 w 12201591"/>
              <a:gd name="connsiteY315" fmla="*/ 1090233 h 2317477"/>
              <a:gd name="connsiteX316" fmla="*/ 7923369 w 12201591"/>
              <a:gd name="connsiteY316" fmla="*/ 909790 h 2317477"/>
              <a:gd name="connsiteX317" fmla="*/ 7923369 w 12201591"/>
              <a:gd name="connsiteY317" fmla="*/ 865739 h 2317477"/>
              <a:gd name="connsiteX318" fmla="*/ 7947937 w 12201591"/>
              <a:gd name="connsiteY318" fmla="*/ 890306 h 2317477"/>
              <a:gd name="connsiteX319" fmla="*/ 8008084 w 12201591"/>
              <a:gd name="connsiteY319" fmla="*/ 990269 h 2317477"/>
              <a:gd name="connsiteX320" fmla="*/ 8008084 w 12201591"/>
              <a:gd name="connsiteY320" fmla="*/ 956383 h 2317477"/>
              <a:gd name="connsiteX321" fmla="*/ 7960644 w 12201591"/>
              <a:gd name="connsiteY321" fmla="*/ 811521 h 2317477"/>
              <a:gd name="connsiteX322" fmla="*/ 7960644 w 12201591"/>
              <a:gd name="connsiteY322" fmla="*/ 765775 h 2317477"/>
              <a:gd name="connsiteX323" fmla="*/ 7992835 w 12201591"/>
              <a:gd name="connsiteY323" fmla="*/ 795425 h 2317477"/>
              <a:gd name="connsiteX324" fmla="*/ 8007237 w 12201591"/>
              <a:gd name="connsiteY324" fmla="*/ 812369 h 2317477"/>
              <a:gd name="connsiteX325" fmla="*/ 8001307 w 12201591"/>
              <a:gd name="connsiteY325" fmla="*/ 775094 h 2317477"/>
              <a:gd name="connsiteX326" fmla="*/ 7994530 w 12201591"/>
              <a:gd name="connsiteY326" fmla="*/ 748832 h 2317477"/>
              <a:gd name="connsiteX327" fmla="*/ 7994530 w 12201591"/>
              <a:gd name="connsiteY327" fmla="*/ 701392 h 2317477"/>
              <a:gd name="connsiteX328" fmla="*/ 8064843 w 12201591"/>
              <a:gd name="connsiteY328" fmla="*/ 719182 h 2317477"/>
              <a:gd name="connsiteX329" fmla="*/ 8126685 w 12201591"/>
              <a:gd name="connsiteY329" fmla="*/ 888611 h 2317477"/>
              <a:gd name="connsiteX330" fmla="*/ 8158876 w 12201591"/>
              <a:gd name="connsiteY330" fmla="*/ 905555 h 2317477"/>
              <a:gd name="connsiteX331" fmla="*/ 8318140 w 12201591"/>
              <a:gd name="connsiteY331" fmla="*/ 922497 h 2317477"/>
              <a:gd name="connsiteX332" fmla="*/ 8346943 w 12201591"/>
              <a:gd name="connsiteY332" fmla="*/ 994505 h 2317477"/>
              <a:gd name="connsiteX333" fmla="*/ 8360498 w 12201591"/>
              <a:gd name="connsiteY333" fmla="*/ 1067359 h 2317477"/>
              <a:gd name="connsiteX334" fmla="*/ 8387606 w 12201591"/>
              <a:gd name="connsiteY334" fmla="*/ 1205445 h 2317477"/>
              <a:gd name="connsiteX335" fmla="*/ 8374899 w 12201591"/>
              <a:gd name="connsiteY335" fmla="*/ 1315574 h 2317477"/>
              <a:gd name="connsiteX336" fmla="*/ 8400314 w 12201591"/>
              <a:gd name="connsiteY336" fmla="*/ 1329975 h 2317477"/>
              <a:gd name="connsiteX337" fmla="*/ 8427422 w 12201591"/>
              <a:gd name="connsiteY337" fmla="*/ 1338447 h 2317477"/>
              <a:gd name="connsiteX338" fmla="*/ 8501971 w 12201591"/>
              <a:gd name="connsiteY338" fmla="*/ 1321504 h 2317477"/>
              <a:gd name="connsiteX339" fmla="*/ 8620572 w 12201591"/>
              <a:gd name="connsiteY339" fmla="*/ 1327434 h 2317477"/>
              <a:gd name="connsiteX340" fmla="*/ 8642597 w 12201591"/>
              <a:gd name="connsiteY340" fmla="*/ 1285924 h 2317477"/>
              <a:gd name="connsiteX341" fmla="*/ 8613794 w 12201591"/>
              <a:gd name="connsiteY341" fmla="*/ 1165629 h 2317477"/>
              <a:gd name="connsiteX342" fmla="*/ 8624807 w 12201591"/>
              <a:gd name="connsiteY342" fmla="*/ 1067359 h 2317477"/>
              <a:gd name="connsiteX343" fmla="*/ 8634973 w 12201591"/>
              <a:gd name="connsiteY343" fmla="*/ 1006365 h 2317477"/>
              <a:gd name="connsiteX344" fmla="*/ 8640903 w 12201591"/>
              <a:gd name="connsiteY344" fmla="*/ 983492 h 2317477"/>
              <a:gd name="connsiteX345" fmla="*/ 8642512 w 12201591"/>
              <a:gd name="connsiteY345" fmla="*/ 982899 h 2317477"/>
              <a:gd name="connsiteX346" fmla="*/ 8668012 w 12201591"/>
              <a:gd name="connsiteY346" fmla="*/ 996199 h 2317477"/>
              <a:gd name="connsiteX347" fmla="*/ 8705286 w 12201591"/>
              <a:gd name="connsiteY347" fmla="*/ 1095315 h 2317477"/>
              <a:gd name="connsiteX348" fmla="*/ 8745102 w 12201591"/>
              <a:gd name="connsiteY348" fmla="*/ 1131743 h 2317477"/>
              <a:gd name="connsiteX349" fmla="*/ 8768823 w 12201591"/>
              <a:gd name="connsiteY349" fmla="*/ 1140214 h 2317477"/>
              <a:gd name="connsiteX350" fmla="*/ 8755268 w 12201591"/>
              <a:gd name="connsiteY350" fmla="*/ 1166476 h 2317477"/>
              <a:gd name="connsiteX351" fmla="*/ 8762893 w 12201591"/>
              <a:gd name="connsiteY351" fmla="*/ 1227470 h 2317477"/>
              <a:gd name="connsiteX352" fmla="*/ 8824734 w 12201591"/>
              <a:gd name="connsiteY352" fmla="*/ 1222388 h 2317477"/>
              <a:gd name="connsiteX353" fmla="*/ 8861161 w 12201591"/>
              <a:gd name="connsiteY353" fmla="*/ 1170712 h 2317477"/>
              <a:gd name="connsiteX354" fmla="*/ 8895895 w 12201591"/>
              <a:gd name="connsiteY354" fmla="*/ 1158004 h 2317477"/>
              <a:gd name="connsiteX355" fmla="*/ 8909449 w 12201591"/>
              <a:gd name="connsiteY355" fmla="*/ 1196126 h 2317477"/>
              <a:gd name="connsiteX356" fmla="*/ 8909449 w 12201591"/>
              <a:gd name="connsiteY356" fmla="*/ 1227470 h 2317477"/>
              <a:gd name="connsiteX357" fmla="*/ 8943335 w 12201591"/>
              <a:gd name="connsiteY357" fmla="*/ 1217305 h 2317477"/>
              <a:gd name="connsiteX358" fmla="*/ 9239836 w 12201591"/>
              <a:gd name="connsiteY358" fmla="*/ 972479 h 2317477"/>
              <a:gd name="connsiteX359" fmla="*/ 9355048 w 12201591"/>
              <a:gd name="connsiteY359" fmla="*/ 860656 h 2317477"/>
              <a:gd name="connsiteX360" fmla="*/ 9446540 w 12201591"/>
              <a:gd name="connsiteY360" fmla="*/ 719182 h 2317477"/>
              <a:gd name="connsiteX361" fmla="*/ 9475343 w 12201591"/>
              <a:gd name="connsiteY361" fmla="*/ 694614 h 2317477"/>
              <a:gd name="connsiteX362" fmla="*/ 9475343 w 12201591"/>
              <a:gd name="connsiteY362" fmla="*/ 734430 h 2317477"/>
              <a:gd name="connsiteX363" fmla="*/ 9466872 w 12201591"/>
              <a:gd name="connsiteY363" fmla="*/ 775941 h 2317477"/>
              <a:gd name="connsiteX364" fmla="*/ 9510076 w 12201591"/>
              <a:gd name="connsiteY364" fmla="*/ 760692 h 2317477"/>
              <a:gd name="connsiteX365" fmla="*/ 9527866 w 12201591"/>
              <a:gd name="connsiteY365" fmla="*/ 744596 h 2317477"/>
              <a:gd name="connsiteX366" fmla="*/ 9528459 w 12201591"/>
              <a:gd name="connsiteY366" fmla="*/ 744003 h 2317477"/>
              <a:gd name="connsiteX367" fmla="*/ 9552434 w 12201591"/>
              <a:gd name="connsiteY367" fmla="*/ 744596 h 2317477"/>
              <a:gd name="connsiteX368" fmla="*/ 9552434 w 12201591"/>
              <a:gd name="connsiteY368" fmla="*/ 770011 h 2317477"/>
              <a:gd name="connsiteX369" fmla="*/ 9525325 w 12201591"/>
              <a:gd name="connsiteY369" fmla="*/ 796273 h 2317477"/>
              <a:gd name="connsiteX370" fmla="*/ 9504146 w 12201591"/>
              <a:gd name="connsiteY370" fmla="*/ 869127 h 2317477"/>
              <a:gd name="connsiteX371" fmla="*/ 9493133 w 12201591"/>
              <a:gd name="connsiteY371" fmla="*/ 927580 h 2317477"/>
              <a:gd name="connsiteX372" fmla="*/ 9493133 w 12201591"/>
              <a:gd name="connsiteY372" fmla="*/ 965702 h 2317477"/>
              <a:gd name="connsiteX373" fmla="*/ 9577848 w 12201591"/>
              <a:gd name="connsiteY373" fmla="*/ 1185113 h 2317477"/>
              <a:gd name="connsiteX374" fmla="*/ 9567683 w 12201591"/>
              <a:gd name="connsiteY374" fmla="*/ 1312185 h 2317477"/>
              <a:gd name="connsiteX375" fmla="*/ 9623594 w 12201591"/>
              <a:gd name="connsiteY375" fmla="*/ 1424856 h 2317477"/>
              <a:gd name="connsiteX376" fmla="*/ 9647314 w 12201591"/>
              <a:gd name="connsiteY376" fmla="*/ 1424856 h 2317477"/>
              <a:gd name="connsiteX377" fmla="*/ 9774386 w 12201591"/>
              <a:gd name="connsiteY377" fmla="*/ 1224082 h 2317477"/>
              <a:gd name="connsiteX378" fmla="*/ 9759985 w 12201591"/>
              <a:gd name="connsiteY378" fmla="*/ 1189349 h 2317477"/>
              <a:gd name="connsiteX379" fmla="*/ 9700685 w 12201591"/>
              <a:gd name="connsiteY379" fmla="*/ 1183419 h 2317477"/>
              <a:gd name="connsiteX380" fmla="*/ 9585473 w 12201591"/>
              <a:gd name="connsiteY380" fmla="*/ 1069901 h 2317477"/>
              <a:gd name="connsiteX381" fmla="*/ 9628677 w 12201591"/>
              <a:gd name="connsiteY381" fmla="*/ 1021613 h 2317477"/>
              <a:gd name="connsiteX382" fmla="*/ 9684589 w 12201591"/>
              <a:gd name="connsiteY382" fmla="*/ 951301 h 2317477"/>
              <a:gd name="connsiteX383" fmla="*/ 9718475 w 12201591"/>
              <a:gd name="connsiteY383" fmla="*/ 880140 h 2317477"/>
              <a:gd name="connsiteX384" fmla="*/ 9786246 w 12201591"/>
              <a:gd name="connsiteY384" fmla="*/ 1042792 h 2317477"/>
              <a:gd name="connsiteX385" fmla="*/ 9793871 w 12201591"/>
              <a:gd name="connsiteY385" fmla="*/ 1067359 h 2317477"/>
              <a:gd name="connsiteX386" fmla="*/ 9831145 w 12201591"/>
              <a:gd name="connsiteY386" fmla="*/ 1097857 h 2317477"/>
              <a:gd name="connsiteX387" fmla="*/ 9850629 w 12201591"/>
              <a:gd name="connsiteY387" fmla="*/ 1061429 h 2317477"/>
              <a:gd name="connsiteX388" fmla="*/ 9831145 w 12201591"/>
              <a:gd name="connsiteY388" fmla="*/ 959772 h 2317477"/>
              <a:gd name="connsiteX389" fmla="*/ 9858254 w 12201591"/>
              <a:gd name="connsiteY389" fmla="*/ 805591 h 2317477"/>
              <a:gd name="connsiteX390" fmla="*/ 9931109 w 12201591"/>
              <a:gd name="connsiteY390" fmla="*/ 626843 h 2317477"/>
              <a:gd name="connsiteX391" fmla="*/ 9931109 w 12201591"/>
              <a:gd name="connsiteY391" fmla="*/ 578556 h 2317477"/>
              <a:gd name="connsiteX392" fmla="*/ 9928906 w 12201591"/>
              <a:gd name="connsiteY392" fmla="*/ 575082 h 2317477"/>
              <a:gd name="connsiteX393" fmla="*/ 9942121 w 12201591"/>
              <a:gd name="connsiteY393" fmla="*/ 530268 h 2317477"/>
              <a:gd name="connsiteX394" fmla="*/ 9984479 w 12201591"/>
              <a:gd name="connsiteY394" fmla="*/ 549752 h 2317477"/>
              <a:gd name="connsiteX395" fmla="*/ 10069194 w 12201591"/>
              <a:gd name="connsiteY395" fmla="*/ 668353 h 2317477"/>
              <a:gd name="connsiteX396" fmla="*/ 10081901 w 12201591"/>
              <a:gd name="connsiteY396" fmla="*/ 595498 h 2317477"/>
              <a:gd name="connsiteX397" fmla="*/ 10103926 w 12201591"/>
              <a:gd name="connsiteY397" fmla="*/ 576014 h 2317477"/>
              <a:gd name="connsiteX398" fmla="*/ 10120870 w 12201591"/>
              <a:gd name="connsiteY398" fmla="*/ 595498 h 2317477"/>
              <a:gd name="connsiteX399" fmla="*/ 10177628 w 12201591"/>
              <a:gd name="connsiteY399" fmla="*/ 815757 h 2317477"/>
              <a:gd name="connsiteX400" fmla="*/ 10253872 w 12201591"/>
              <a:gd name="connsiteY400" fmla="*/ 1046181 h 2317477"/>
              <a:gd name="connsiteX401" fmla="*/ 10320796 w 12201591"/>
              <a:gd name="connsiteY401" fmla="*/ 1152922 h 2317477"/>
              <a:gd name="connsiteX402" fmla="*/ 10398734 w 12201591"/>
              <a:gd name="connsiteY402" fmla="*/ 1072443 h 2317477"/>
              <a:gd name="connsiteX403" fmla="*/ 10483449 w 12201591"/>
              <a:gd name="connsiteY403" fmla="*/ 1004671 h 2317477"/>
              <a:gd name="connsiteX404" fmla="*/ 10527500 w 12201591"/>
              <a:gd name="connsiteY404" fmla="*/ 897083 h 2317477"/>
              <a:gd name="connsiteX405" fmla="*/ 10527500 w 12201591"/>
              <a:gd name="connsiteY405" fmla="*/ 892000 h 2317477"/>
              <a:gd name="connsiteX406" fmla="*/ 10538513 w 12201591"/>
              <a:gd name="connsiteY406" fmla="*/ 840324 h 2317477"/>
              <a:gd name="connsiteX407" fmla="*/ 10574093 w 12201591"/>
              <a:gd name="connsiteY407" fmla="*/ 892000 h 2317477"/>
              <a:gd name="connsiteX408" fmla="*/ 10574093 w 12201591"/>
              <a:gd name="connsiteY408" fmla="*/ 908096 h 2317477"/>
              <a:gd name="connsiteX409" fmla="*/ 10574093 w 12201591"/>
              <a:gd name="connsiteY409" fmla="*/ 913179 h 2317477"/>
              <a:gd name="connsiteX410" fmla="*/ 10587648 w 12201591"/>
              <a:gd name="connsiteY410" fmla="*/ 881835 h 2317477"/>
              <a:gd name="connsiteX411" fmla="*/ 10639323 w 12201591"/>
              <a:gd name="connsiteY411" fmla="*/ 594652 h 2317477"/>
              <a:gd name="connsiteX412" fmla="*/ 10852805 w 12201591"/>
              <a:gd name="connsiteY412" fmla="*/ 434540 h 2317477"/>
              <a:gd name="connsiteX413" fmla="*/ 10907022 w 12201591"/>
              <a:gd name="connsiteY413" fmla="*/ 459108 h 2317477"/>
              <a:gd name="connsiteX414" fmla="*/ 11029858 w 12201591"/>
              <a:gd name="connsiteY414" fmla="*/ 722570 h 2317477"/>
              <a:gd name="connsiteX415" fmla="*/ 11035789 w 12201591"/>
              <a:gd name="connsiteY415" fmla="*/ 807285 h 2317477"/>
              <a:gd name="connsiteX416" fmla="*/ 11086617 w 12201591"/>
              <a:gd name="connsiteY416" fmla="*/ 816604 h 2317477"/>
              <a:gd name="connsiteX417" fmla="*/ 11105254 w 12201591"/>
              <a:gd name="connsiteY417" fmla="*/ 843713 h 2317477"/>
              <a:gd name="connsiteX418" fmla="*/ 11096784 w 12201591"/>
              <a:gd name="connsiteY418" fmla="*/ 804744 h 2317477"/>
              <a:gd name="connsiteX419" fmla="*/ 11090006 w 12201591"/>
              <a:gd name="connsiteY419" fmla="*/ 777635 h 2317477"/>
              <a:gd name="connsiteX420" fmla="*/ 11095936 w 12201591"/>
              <a:gd name="connsiteY420" fmla="*/ 731889 h 2317477"/>
              <a:gd name="connsiteX421" fmla="*/ 11158625 w 12201591"/>
              <a:gd name="connsiteY421" fmla="*/ 749679 h 2317477"/>
              <a:gd name="connsiteX422" fmla="*/ 11225549 w 12201591"/>
              <a:gd name="connsiteY422" fmla="*/ 933511 h 2317477"/>
              <a:gd name="connsiteX423" fmla="*/ 11241645 w 12201591"/>
              <a:gd name="connsiteY423" fmla="*/ 964855 h 2317477"/>
              <a:gd name="connsiteX424" fmla="*/ 11267060 w 12201591"/>
              <a:gd name="connsiteY424" fmla="*/ 942829 h 2317477"/>
              <a:gd name="connsiteX425" fmla="*/ 11488165 w 12201591"/>
              <a:gd name="connsiteY425" fmla="*/ 629384 h 2317477"/>
              <a:gd name="connsiteX426" fmla="*/ 11591518 w 12201591"/>
              <a:gd name="connsiteY426" fmla="*/ 365921 h 2317477"/>
              <a:gd name="connsiteX427" fmla="*/ 11591518 w 12201591"/>
              <a:gd name="connsiteY427" fmla="*/ 324411 h 2317477"/>
              <a:gd name="connsiteX428" fmla="*/ 11591518 w 12201591"/>
              <a:gd name="connsiteY428" fmla="*/ 285443 h 2317477"/>
              <a:gd name="connsiteX429" fmla="*/ 11622862 w 12201591"/>
              <a:gd name="connsiteY429" fmla="*/ 303233 h 2317477"/>
              <a:gd name="connsiteX430" fmla="*/ 11647430 w 12201591"/>
              <a:gd name="connsiteY430" fmla="*/ 292219 h 2317477"/>
              <a:gd name="connsiteX431" fmla="*/ 11662678 w 12201591"/>
              <a:gd name="connsiteY431" fmla="*/ 207505 h 2317477"/>
              <a:gd name="connsiteX432" fmla="*/ 11682162 w 12201591"/>
              <a:gd name="connsiteY432" fmla="*/ 165995 h 2317477"/>
              <a:gd name="connsiteX433" fmla="*/ 11707576 w 12201591"/>
              <a:gd name="connsiteY433" fmla="*/ 202422 h 2317477"/>
              <a:gd name="connsiteX434" fmla="*/ 11729603 w 12201591"/>
              <a:gd name="connsiteY434" fmla="*/ 428610 h 2317477"/>
              <a:gd name="connsiteX435" fmla="*/ 11766030 w 12201591"/>
              <a:gd name="connsiteY435" fmla="*/ 215129 h 2317477"/>
              <a:gd name="connsiteX436" fmla="*/ 11781279 w 12201591"/>
              <a:gd name="connsiteY436" fmla="*/ 175313 h 2317477"/>
              <a:gd name="connsiteX437" fmla="*/ 11806692 w 12201591"/>
              <a:gd name="connsiteY437" fmla="*/ 210047 h 2317477"/>
              <a:gd name="connsiteX438" fmla="*/ 11815164 w 12201591"/>
              <a:gd name="connsiteY438" fmla="*/ 260028 h 2317477"/>
              <a:gd name="connsiteX439" fmla="*/ 11841426 w 12201591"/>
              <a:gd name="connsiteY439" fmla="*/ 175313 h 2317477"/>
              <a:gd name="connsiteX440" fmla="*/ 11855827 w 12201591"/>
              <a:gd name="connsiteY440" fmla="*/ 159217 h 2317477"/>
              <a:gd name="connsiteX441" fmla="*/ 11871076 w 12201591"/>
              <a:gd name="connsiteY441" fmla="*/ 177855 h 2317477"/>
              <a:gd name="connsiteX442" fmla="*/ 11871076 w 12201591"/>
              <a:gd name="connsiteY442" fmla="*/ 267653 h 2317477"/>
              <a:gd name="connsiteX443" fmla="*/ 11889714 w 12201591"/>
              <a:gd name="connsiteY443" fmla="*/ 226989 h 2317477"/>
              <a:gd name="connsiteX444" fmla="*/ 11911739 w 12201591"/>
              <a:gd name="connsiteY444" fmla="*/ 205811 h 2317477"/>
              <a:gd name="connsiteX445" fmla="*/ 11926987 w 12201591"/>
              <a:gd name="connsiteY445" fmla="*/ 234614 h 2317477"/>
              <a:gd name="connsiteX446" fmla="*/ 11941390 w 12201591"/>
              <a:gd name="connsiteY446" fmla="*/ 279513 h 2317477"/>
              <a:gd name="connsiteX447" fmla="*/ 11941390 w 12201591"/>
              <a:gd name="connsiteY447" fmla="*/ 348131 h 2317477"/>
              <a:gd name="connsiteX448" fmla="*/ 11877006 w 12201591"/>
              <a:gd name="connsiteY448" fmla="*/ 551447 h 2317477"/>
              <a:gd name="connsiteX449" fmla="*/ 11899879 w 12201591"/>
              <a:gd name="connsiteY449" fmla="*/ 697156 h 2317477"/>
              <a:gd name="connsiteX450" fmla="*/ 12077781 w 12201591"/>
              <a:gd name="connsiteY450" fmla="*/ 927580 h 2317477"/>
              <a:gd name="connsiteX451" fmla="*/ 12198922 w 12201591"/>
              <a:gd name="connsiteY451" fmla="*/ 1117341 h 2317477"/>
              <a:gd name="connsiteX452" fmla="*/ 12198922 w 12201591"/>
              <a:gd name="connsiteY452" fmla="*/ 1163934 h 2317477"/>
              <a:gd name="connsiteX453" fmla="*/ 12198922 w 12201591"/>
              <a:gd name="connsiteY453" fmla="*/ 2151267 h 2317477"/>
              <a:gd name="connsiteX454" fmla="*/ 12198922 w 12201591"/>
              <a:gd name="connsiteY454" fmla="*/ 2317477 h 2317477"/>
              <a:gd name="connsiteX455" fmla="*/ 6833098 w 12201591"/>
              <a:gd name="connsiteY455" fmla="*/ 2317477 h 2317477"/>
              <a:gd name="connsiteX456" fmla="*/ 6833091 w 12201591"/>
              <a:gd name="connsiteY456" fmla="*/ 2316903 h 2317477"/>
              <a:gd name="connsiteX457" fmla="*/ 6731433 w 12201591"/>
              <a:gd name="connsiteY457" fmla="*/ 2093255 h 2317477"/>
              <a:gd name="connsiteX458" fmla="*/ 6712711 w 12201591"/>
              <a:gd name="connsiteY458" fmla="*/ 2311680 h 2317477"/>
              <a:gd name="connsiteX459" fmla="*/ 6709294 w 12201591"/>
              <a:gd name="connsiteY459" fmla="*/ 2317477 h 2317477"/>
              <a:gd name="connsiteX460" fmla="*/ 1784936 w 12201591"/>
              <a:gd name="connsiteY460" fmla="*/ 2317477 h 2317477"/>
              <a:gd name="connsiteX461" fmla="*/ 1803577 w 12201591"/>
              <a:gd name="connsiteY461" fmla="*/ 2311819 h 2317477"/>
              <a:gd name="connsiteX462" fmla="*/ 1778162 w 12201591"/>
              <a:gd name="connsiteY462" fmla="*/ 2264379 h 2317477"/>
              <a:gd name="connsiteX463" fmla="*/ 1762067 w 12201591"/>
              <a:gd name="connsiteY463" fmla="*/ 2308431 h 2317477"/>
              <a:gd name="connsiteX464" fmla="*/ 1780441 w 12201591"/>
              <a:gd name="connsiteY464" fmla="*/ 2317477 h 2317477"/>
              <a:gd name="connsiteX465" fmla="*/ 1247923 w 12201591"/>
              <a:gd name="connsiteY465" fmla="*/ 2317477 h 2317477"/>
              <a:gd name="connsiteX466" fmla="*/ 1269874 w 12201591"/>
              <a:gd name="connsiteY466" fmla="*/ 2300171 h 2317477"/>
              <a:gd name="connsiteX467" fmla="*/ 1291900 w 12201591"/>
              <a:gd name="connsiteY467" fmla="*/ 2248283 h 2317477"/>
              <a:gd name="connsiteX468" fmla="*/ 1261403 w 12201591"/>
              <a:gd name="connsiteY468" fmla="*/ 2131377 h 2317477"/>
              <a:gd name="connsiteX469" fmla="*/ 1209726 w 12201591"/>
              <a:gd name="connsiteY469" fmla="*/ 2074618 h 2317477"/>
              <a:gd name="connsiteX470" fmla="*/ 1209726 w 12201591"/>
              <a:gd name="connsiteY470" fmla="*/ 2304195 h 2317477"/>
              <a:gd name="connsiteX471" fmla="*/ 1209413 w 12201591"/>
              <a:gd name="connsiteY471" fmla="*/ 2317477 h 2317477"/>
              <a:gd name="connsiteX472" fmla="*/ 0 w 12201591"/>
              <a:gd name="connsiteY472" fmla="*/ 2317477 h 2317477"/>
              <a:gd name="connsiteX473" fmla="*/ 0 w 12201591"/>
              <a:gd name="connsiteY473" fmla="*/ 662423 h 2317477"/>
              <a:gd name="connsiteX474" fmla="*/ 84715 w 12201591"/>
              <a:gd name="connsiteY474" fmla="*/ 559918 h 2317477"/>
              <a:gd name="connsiteX475" fmla="*/ 121989 w 12201591"/>
              <a:gd name="connsiteY475" fmla="*/ 503160 h 2317477"/>
              <a:gd name="connsiteX476" fmla="*/ 121989 w 12201591"/>
              <a:gd name="connsiteY476" fmla="*/ 390489 h 2317477"/>
              <a:gd name="connsiteX477" fmla="*/ 127072 w 12201591"/>
              <a:gd name="connsiteY477" fmla="*/ 258334 h 2317477"/>
              <a:gd name="connsiteX478" fmla="*/ 220258 w 12201591"/>
              <a:gd name="connsiteY478" fmla="*/ 45700 h 2317477"/>
              <a:gd name="connsiteX479" fmla="*/ 273448 w 12201591"/>
              <a:gd name="connsiteY479" fmla="*/ 618 h 2317477"/>
              <a:gd name="connsiteX480" fmla="*/ 325305 w 12201591"/>
              <a:gd name="connsiteY480" fmla="*/ 1380804 h 2317477"/>
              <a:gd name="connsiteX481" fmla="*/ 325305 w 12201591"/>
              <a:gd name="connsiteY481" fmla="*/ 1446034 h 2317477"/>
              <a:gd name="connsiteX482" fmla="*/ 325305 w 12201591"/>
              <a:gd name="connsiteY482" fmla="*/ 1380804 h 2317477"/>
              <a:gd name="connsiteX483" fmla="*/ 11688092 w 12201591"/>
              <a:gd name="connsiteY483" fmla="*/ 608206 h 2317477"/>
              <a:gd name="connsiteX484" fmla="*/ 11540688 w 12201591"/>
              <a:gd name="connsiteY484" fmla="*/ 803897 h 2317477"/>
              <a:gd name="connsiteX485" fmla="*/ 11393285 w 12201591"/>
              <a:gd name="connsiteY485" fmla="*/ 1215610 h 2317477"/>
              <a:gd name="connsiteX486" fmla="*/ 11391083 w 12201591"/>
              <a:gd name="connsiteY486" fmla="*/ 1221964 h 2317477"/>
              <a:gd name="connsiteX487" fmla="*/ 11409380 w 12201591"/>
              <a:gd name="connsiteY487" fmla="*/ 1248649 h 2317477"/>
              <a:gd name="connsiteX488" fmla="*/ 11457668 w 12201591"/>
              <a:gd name="connsiteY488" fmla="*/ 1267286 h 2317477"/>
              <a:gd name="connsiteX489" fmla="*/ 11457668 w 12201591"/>
              <a:gd name="connsiteY489" fmla="*/ 1207986 h 2317477"/>
              <a:gd name="connsiteX490" fmla="*/ 11456905 w 12201591"/>
              <a:gd name="connsiteY490" fmla="*/ 1201972 h 2317477"/>
              <a:gd name="connsiteX491" fmla="*/ 11607614 w 12201591"/>
              <a:gd name="connsiteY491" fmla="*/ 1015683 h 2317477"/>
              <a:gd name="connsiteX492" fmla="*/ 11699952 w 12201591"/>
              <a:gd name="connsiteY492" fmla="*/ 1004671 h 2317477"/>
              <a:gd name="connsiteX493" fmla="*/ 11821942 w 12201591"/>
              <a:gd name="connsiteY493" fmla="*/ 939441 h 2317477"/>
              <a:gd name="connsiteX494" fmla="*/ 11821942 w 12201591"/>
              <a:gd name="connsiteY494" fmla="*/ 936052 h 2317477"/>
              <a:gd name="connsiteX495" fmla="*/ 11829566 w 12201591"/>
              <a:gd name="connsiteY495" fmla="*/ 832700 h 2317477"/>
              <a:gd name="connsiteX496" fmla="*/ 11688092 w 12201591"/>
              <a:gd name="connsiteY496" fmla="*/ 608206 h 2317477"/>
              <a:gd name="connsiteX497" fmla="*/ 11908244 w 12201591"/>
              <a:gd name="connsiteY497" fmla="*/ 1054440 h 2317477"/>
              <a:gd name="connsiteX498" fmla="*/ 11888866 w 12201591"/>
              <a:gd name="connsiteY498" fmla="*/ 1055499 h 2317477"/>
              <a:gd name="connsiteX499" fmla="*/ 11883783 w 12201591"/>
              <a:gd name="connsiteY499" fmla="*/ 1088538 h 2317477"/>
              <a:gd name="connsiteX500" fmla="*/ 11925294 w 12201591"/>
              <a:gd name="connsiteY500" fmla="*/ 1374027 h 2317477"/>
              <a:gd name="connsiteX501" fmla="*/ 11863451 w 12201591"/>
              <a:gd name="connsiteY501" fmla="*/ 1554469 h 2317477"/>
              <a:gd name="connsiteX502" fmla="*/ 11924446 w 12201591"/>
              <a:gd name="connsiteY502" fmla="*/ 1673917 h 2317477"/>
              <a:gd name="connsiteX503" fmla="*/ 12031187 w 12201591"/>
              <a:gd name="connsiteY503" fmla="*/ 1377416 h 2317477"/>
              <a:gd name="connsiteX504" fmla="*/ 12029493 w 12201591"/>
              <a:gd name="connsiteY504" fmla="*/ 1374027 h 2317477"/>
              <a:gd name="connsiteX505" fmla="*/ 12031187 w 12201591"/>
              <a:gd name="connsiteY505" fmla="*/ 1346071 h 2317477"/>
              <a:gd name="connsiteX506" fmla="*/ 11919363 w 12201591"/>
              <a:gd name="connsiteY506" fmla="*/ 1069901 h 2317477"/>
              <a:gd name="connsiteX507" fmla="*/ 11908244 w 12201591"/>
              <a:gd name="connsiteY507" fmla="*/ 1054440 h 2317477"/>
              <a:gd name="connsiteX508" fmla="*/ 11053578 w 12201591"/>
              <a:gd name="connsiteY508" fmla="*/ 831853 h 2317477"/>
              <a:gd name="connsiteX509" fmla="*/ 11053578 w 12201591"/>
              <a:gd name="connsiteY509" fmla="*/ 931816 h 2317477"/>
              <a:gd name="connsiteX510" fmla="*/ 11077298 w 12201591"/>
              <a:gd name="connsiteY510" fmla="*/ 952995 h 2317477"/>
              <a:gd name="connsiteX511" fmla="*/ 11077298 w 12201591"/>
              <a:gd name="connsiteY511" fmla="*/ 949606 h 2317477"/>
              <a:gd name="connsiteX512" fmla="*/ 11084076 w 12201591"/>
              <a:gd name="connsiteY512" fmla="*/ 922497 h 2317477"/>
              <a:gd name="connsiteX513" fmla="*/ 11053578 w 12201591"/>
              <a:gd name="connsiteY513" fmla="*/ 831853 h 2317477"/>
              <a:gd name="connsiteX514" fmla="*/ 10013282 w 12201591"/>
              <a:gd name="connsiteY514" fmla="*/ 785260 h 2317477"/>
              <a:gd name="connsiteX515" fmla="*/ 10013282 w 12201591"/>
              <a:gd name="connsiteY515" fmla="*/ 786954 h 2317477"/>
              <a:gd name="connsiteX516" fmla="*/ 9970924 w 12201591"/>
              <a:gd name="connsiteY516" fmla="*/ 910637 h 2317477"/>
              <a:gd name="connsiteX517" fmla="*/ 10013282 w 12201591"/>
              <a:gd name="connsiteY517" fmla="*/ 785260 h 2317477"/>
              <a:gd name="connsiteX518" fmla="*/ 10058181 w 12201591"/>
              <a:gd name="connsiteY518" fmla="*/ 891153 h 2317477"/>
              <a:gd name="connsiteX519" fmla="*/ 10013282 w 12201591"/>
              <a:gd name="connsiteY519" fmla="*/ 986033 h 2317477"/>
              <a:gd name="connsiteX520" fmla="*/ 9992103 w 12201591"/>
              <a:gd name="connsiteY520" fmla="*/ 1086844 h 2317477"/>
              <a:gd name="connsiteX521" fmla="*/ 9941274 w 12201591"/>
              <a:gd name="connsiteY521" fmla="*/ 1180030 h 2317477"/>
              <a:gd name="connsiteX522" fmla="*/ 9941274 w 12201591"/>
              <a:gd name="connsiteY522" fmla="*/ 1218999 h 2317477"/>
              <a:gd name="connsiteX523" fmla="*/ 10025989 w 12201591"/>
              <a:gd name="connsiteY523" fmla="*/ 1318962 h 2317477"/>
              <a:gd name="connsiteX524" fmla="*/ 10025989 w 12201591"/>
              <a:gd name="connsiteY524" fmla="*/ 1322351 h 2317477"/>
              <a:gd name="connsiteX525" fmla="*/ 10178476 w 12201591"/>
              <a:gd name="connsiteY525" fmla="*/ 1316421 h 2317477"/>
              <a:gd name="connsiteX526" fmla="*/ 10193724 w 12201591"/>
              <a:gd name="connsiteY526" fmla="*/ 1237636 h 2317477"/>
              <a:gd name="connsiteX527" fmla="*/ 10119175 w 12201591"/>
              <a:gd name="connsiteY527" fmla="*/ 1114800 h 2317477"/>
              <a:gd name="connsiteX528" fmla="*/ 10058181 w 12201591"/>
              <a:gd name="connsiteY528" fmla="*/ 945371 h 2317477"/>
              <a:gd name="connsiteX529" fmla="*/ 10058181 w 12201591"/>
              <a:gd name="connsiteY529" fmla="*/ 891153 h 2317477"/>
              <a:gd name="connsiteX530" fmla="*/ 10477519 w 12201591"/>
              <a:gd name="connsiteY530" fmla="*/ 1291006 h 2317477"/>
              <a:gd name="connsiteX531" fmla="*/ 10462270 w 12201591"/>
              <a:gd name="connsiteY531" fmla="*/ 1322351 h 2317477"/>
              <a:gd name="connsiteX532" fmla="*/ 10431773 w 12201591"/>
              <a:gd name="connsiteY532" fmla="*/ 1340988 h 2317477"/>
              <a:gd name="connsiteX533" fmla="*/ 10441939 w 12201591"/>
              <a:gd name="connsiteY533" fmla="*/ 1357931 h 2317477"/>
              <a:gd name="connsiteX534" fmla="*/ 10462270 w 12201591"/>
              <a:gd name="connsiteY534" fmla="*/ 1322351 h 2317477"/>
              <a:gd name="connsiteX535" fmla="*/ 10477519 w 12201591"/>
              <a:gd name="connsiteY535" fmla="*/ 1291006 h 2317477"/>
              <a:gd name="connsiteX536" fmla="*/ 9864184 w 12201591"/>
              <a:gd name="connsiteY536" fmla="*/ 1335058 h 2317477"/>
              <a:gd name="connsiteX537" fmla="*/ 9836228 w 12201591"/>
              <a:gd name="connsiteY537" fmla="*/ 1451117 h 2317477"/>
              <a:gd name="connsiteX538" fmla="*/ 9836228 w 12201591"/>
              <a:gd name="connsiteY538" fmla="*/ 1452812 h 2317477"/>
              <a:gd name="connsiteX539" fmla="*/ 9864184 w 12201591"/>
              <a:gd name="connsiteY539" fmla="*/ 1335058 h 2317477"/>
              <a:gd name="connsiteX540" fmla="*/ 11373800 w 12201591"/>
              <a:gd name="connsiteY540" fmla="*/ 1432480 h 2317477"/>
              <a:gd name="connsiteX541" fmla="*/ 11458515 w 12201591"/>
              <a:gd name="connsiteY541" fmla="*/ 1686625 h 2317477"/>
              <a:gd name="connsiteX542" fmla="*/ 11458515 w 12201591"/>
              <a:gd name="connsiteY542" fmla="*/ 1683236 h 2317477"/>
              <a:gd name="connsiteX543" fmla="*/ 11542383 w 12201591"/>
              <a:gd name="connsiteY543" fmla="*/ 1612075 h 2317477"/>
              <a:gd name="connsiteX544" fmla="*/ 11504261 w 12201591"/>
              <a:gd name="connsiteY544" fmla="*/ 1469754 h 2317477"/>
              <a:gd name="connsiteX545" fmla="*/ 11489860 w 12201591"/>
              <a:gd name="connsiteY545" fmla="*/ 1460436 h 2317477"/>
              <a:gd name="connsiteX546" fmla="*/ 11373800 w 12201591"/>
              <a:gd name="connsiteY546" fmla="*/ 1432480 h 2317477"/>
              <a:gd name="connsiteX547" fmla="*/ 9409266 w 12201591"/>
              <a:gd name="connsiteY547" fmla="*/ 995352 h 2317477"/>
              <a:gd name="connsiteX548" fmla="*/ 9398253 w 12201591"/>
              <a:gd name="connsiteY548" fmla="*/ 1002129 h 2317477"/>
              <a:gd name="connsiteX549" fmla="*/ 9397406 w 12201591"/>
              <a:gd name="connsiteY549" fmla="*/ 1001282 h 2317477"/>
              <a:gd name="connsiteX550" fmla="*/ 9416890 w 12201591"/>
              <a:gd name="connsiteY550" fmla="*/ 1047875 h 2317477"/>
              <a:gd name="connsiteX551" fmla="*/ 9409266 w 12201591"/>
              <a:gd name="connsiteY551" fmla="*/ 995352 h 2317477"/>
              <a:gd name="connsiteX552" fmla="*/ 9368602 w 12201591"/>
              <a:gd name="connsiteY552" fmla="*/ 1015683 h 2317477"/>
              <a:gd name="connsiteX553" fmla="*/ 9294054 w 12201591"/>
              <a:gd name="connsiteY553" fmla="*/ 1081761 h 2317477"/>
              <a:gd name="connsiteX554" fmla="*/ 9094974 w 12201591"/>
              <a:gd name="connsiteY554" fmla="*/ 1304561 h 2317477"/>
              <a:gd name="connsiteX555" fmla="*/ 9044992 w 12201591"/>
              <a:gd name="connsiteY555" fmla="*/ 1372332 h 2317477"/>
              <a:gd name="connsiteX556" fmla="*/ 9044992 w 12201591"/>
              <a:gd name="connsiteY556" fmla="*/ 1385887 h 2317477"/>
              <a:gd name="connsiteX557" fmla="*/ 9011953 w 12201591"/>
              <a:gd name="connsiteY557" fmla="*/ 1424856 h 2317477"/>
              <a:gd name="connsiteX558" fmla="*/ 8981456 w 12201591"/>
              <a:gd name="connsiteY558" fmla="*/ 1430786 h 2317477"/>
              <a:gd name="connsiteX559" fmla="*/ 8800167 w 12201591"/>
              <a:gd name="connsiteY559" fmla="*/ 1503640 h 2317477"/>
              <a:gd name="connsiteX560" fmla="*/ 8734936 w 12201591"/>
              <a:gd name="connsiteY560" fmla="*/ 1596827 h 2317477"/>
              <a:gd name="connsiteX561" fmla="*/ 8726465 w 12201591"/>
              <a:gd name="connsiteY561" fmla="*/ 1739995 h 2317477"/>
              <a:gd name="connsiteX562" fmla="*/ 8682413 w 12201591"/>
              <a:gd name="connsiteY562" fmla="*/ 2011929 h 2317477"/>
              <a:gd name="connsiteX563" fmla="*/ 8716299 w 12201591"/>
              <a:gd name="connsiteY563" fmla="*/ 2170346 h 2317477"/>
              <a:gd name="connsiteX564" fmla="*/ 8752727 w 12201591"/>
              <a:gd name="connsiteY564" fmla="*/ 2170346 h 2317477"/>
              <a:gd name="connsiteX565" fmla="*/ 8873869 w 12201591"/>
              <a:gd name="connsiteY565" fmla="*/ 2050898 h 2317477"/>
              <a:gd name="connsiteX566" fmla="*/ 8905213 w 12201591"/>
              <a:gd name="connsiteY566" fmla="*/ 2000916 h 2317477"/>
              <a:gd name="connsiteX567" fmla="*/ 8957736 w 12201591"/>
              <a:gd name="connsiteY567" fmla="*/ 1831487 h 2317477"/>
              <a:gd name="connsiteX568" fmla="*/ 9026355 w 12201591"/>
              <a:gd name="connsiteY568" fmla="*/ 1699331 h 2317477"/>
              <a:gd name="connsiteX569" fmla="*/ 9124624 w 12201591"/>
              <a:gd name="connsiteY569" fmla="*/ 1501099 h 2317477"/>
              <a:gd name="connsiteX570" fmla="*/ 9275416 w 12201591"/>
              <a:gd name="connsiteY570" fmla="*/ 1462978 h 2317477"/>
              <a:gd name="connsiteX571" fmla="*/ 9315232 w 12201591"/>
              <a:gd name="connsiteY571" fmla="*/ 1501946 h 2317477"/>
              <a:gd name="connsiteX572" fmla="*/ 9326245 w 12201591"/>
              <a:gd name="connsiteY572" fmla="*/ 1510418 h 2317477"/>
              <a:gd name="connsiteX573" fmla="*/ 9416043 w 12201591"/>
              <a:gd name="connsiteY573" fmla="*/ 1667987 h 2317477"/>
              <a:gd name="connsiteX574" fmla="*/ 9453317 w 12201591"/>
              <a:gd name="connsiteY574" fmla="*/ 1915354 h 2317477"/>
              <a:gd name="connsiteX575" fmla="*/ 9497369 w 12201591"/>
              <a:gd name="connsiteY575" fmla="*/ 1754396 h 2317477"/>
              <a:gd name="connsiteX576" fmla="*/ 9497369 w 12201591"/>
              <a:gd name="connsiteY576" fmla="*/ 1756091 h 2317477"/>
              <a:gd name="connsiteX577" fmla="*/ 9532949 w 12201591"/>
              <a:gd name="connsiteY577" fmla="*/ 1632407 h 2317477"/>
              <a:gd name="connsiteX578" fmla="*/ 9415196 w 12201591"/>
              <a:gd name="connsiteY578" fmla="*/ 1350307 h 2317477"/>
              <a:gd name="connsiteX579" fmla="*/ 9393170 w 12201591"/>
              <a:gd name="connsiteY579" fmla="*/ 1296936 h 2317477"/>
              <a:gd name="connsiteX580" fmla="*/ 9352507 w 12201591"/>
              <a:gd name="connsiteY580" fmla="*/ 1159699 h 2317477"/>
              <a:gd name="connsiteX581" fmla="*/ 9343188 w 12201591"/>
              <a:gd name="connsiteY581" fmla="*/ 1097857 h 2317477"/>
              <a:gd name="connsiteX582" fmla="*/ 9389781 w 12201591"/>
              <a:gd name="connsiteY582" fmla="*/ 1151227 h 2317477"/>
              <a:gd name="connsiteX583" fmla="*/ 9413502 w 12201591"/>
              <a:gd name="connsiteY583" fmla="*/ 1158852 h 2317477"/>
              <a:gd name="connsiteX584" fmla="*/ 9413502 w 12201591"/>
              <a:gd name="connsiteY584" fmla="*/ 1137673 h 2317477"/>
              <a:gd name="connsiteX585" fmla="*/ 9368602 w 12201591"/>
              <a:gd name="connsiteY585" fmla="*/ 1015683 h 2317477"/>
              <a:gd name="connsiteX586" fmla="*/ 9816743 w 12201591"/>
              <a:gd name="connsiteY586" fmla="*/ 1534138 h 2317477"/>
              <a:gd name="connsiteX587" fmla="*/ 9796412 w 12201591"/>
              <a:gd name="connsiteY587" fmla="*/ 1629019 h 2317477"/>
              <a:gd name="connsiteX588" fmla="*/ 9778622 w 12201591"/>
              <a:gd name="connsiteY588" fmla="*/ 1723052 h 2317477"/>
              <a:gd name="connsiteX589" fmla="*/ 9844699 w 12201591"/>
              <a:gd name="connsiteY589" fmla="*/ 1945852 h 2317477"/>
              <a:gd name="connsiteX590" fmla="*/ 9844699 w 12201591"/>
              <a:gd name="connsiteY590" fmla="*/ 1947546 h 2317477"/>
              <a:gd name="connsiteX591" fmla="*/ 9890445 w 12201591"/>
              <a:gd name="connsiteY591" fmla="*/ 1860289 h 2317477"/>
              <a:gd name="connsiteX592" fmla="*/ 9816743 w 12201591"/>
              <a:gd name="connsiteY592" fmla="*/ 1656974 h 2317477"/>
              <a:gd name="connsiteX593" fmla="*/ 9816743 w 12201591"/>
              <a:gd name="connsiteY593" fmla="*/ 1534138 h 2317477"/>
              <a:gd name="connsiteX594" fmla="*/ 10290299 w 12201591"/>
              <a:gd name="connsiteY594" fmla="*/ 1620547 h 2317477"/>
              <a:gd name="connsiteX595" fmla="*/ 10257260 w 12201591"/>
              <a:gd name="connsiteY595" fmla="*/ 1720510 h 2317477"/>
              <a:gd name="connsiteX596" fmla="*/ 10192877 w 12201591"/>
              <a:gd name="connsiteY596" fmla="*/ 1889939 h 2317477"/>
              <a:gd name="connsiteX597" fmla="*/ 10229304 w 12201591"/>
              <a:gd name="connsiteY597" fmla="*/ 1933144 h 2317477"/>
              <a:gd name="connsiteX598" fmla="*/ 10244553 w 12201591"/>
              <a:gd name="connsiteY598" fmla="*/ 1933144 h 2317477"/>
              <a:gd name="connsiteX599" fmla="*/ 10290299 w 12201591"/>
              <a:gd name="connsiteY599" fmla="*/ 1839958 h 2317477"/>
              <a:gd name="connsiteX600" fmla="*/ 10321643 w 12201591"/>
              <a:gd name="connsiteY600" fmla="*/ 1755243 h 2317477"/>
              <a:gd name="connsiteX601" fmla="*/ 10321643 w 12201591"/>
              <a:gd name="connsiteY601" fmla="*/ 1756937 h 2317477"/>
              <a:gd name="connsiteX602" fmla="*/ 10326726 w 12201591"/>
              <a:gd name="connsiteY602" fmla="*/ 1718816 h 2317477"/>
              <a:gd name="connsiteX603" fmla="*/ 10290299 w 12201591"/>
              <a:gd name="connsiteY603" fmla="*/ 1620547 h 2317477"/>
              <a:gd name="connsiteX604" fmla="*/ 10713873 w 12201591"/>
              <a:gd name="connsiteY604" fmla="*/ 1932191 h 2317477"/>
              <a:gd name="connsiteX605" fmla="*/ 10687611 w 12201591"/>
              <a:gd name="connsiteY605" fmla="*/ 1934839 h 2317477"/>
              <a:gd name="connsiteX606" fmla="*/ 10679139 w 12201591"/>
              <a:gd name="connsiteY606" fmla="*/ 1955170 h 2317477"/>
              <a:gd name="connsiteX607" fmla="*/ 10716414 w 12201591"/>
              <a:gd name="connsiteY607" fmla="*/ 2169498 h 2317477"/>
              <a:gd name="connsiteX608" fmla="*/ 10773173 w 12201591"/>
              <a:gd name="connsiteY608" fmla="*/ 2098338 h 2317477"/>
              <a:gd name="connsiteX609" fmla="*/ 10735051 w 12201591"/>
              <a:gd name="connsiteY609" fmla="*/ 1949240 h 2317477"/>
              <a:gd name="connsiteX610" fmla="*/ 10713873 w 12201591"/>
              <a:gd name="connsiteY610" fmla="*/ 1932191 h 2317477"/>
              <a:gd name="connsiteX611" fmla="*/ 7203572 w 12201591"/>
              <a:gd name="connsiteY611" fmla="*/ 1302880 h 2317477"/>
              <a:gd name="connsiteX612" fmla="*/ 7174491 w 12201591"/>
              <a:gd name="connsiteY612" fmla="*/ 1306255 h 2317477"/>
              <a:gd name="connsiteX613" fmla="*/ 7301564 w 12201591"/>
              <a:gd name="connsiteY613" fmla="*/ 1445187 h 2317477"/>
              <a:gd name="connsiteX614" fmla="*/ 7349851 w 12201591"/>
              <a:gd name="connsiteY614" fmla="*/ 1437563 h 2317477"/>
              <a:gd name="connsiteX615" fmla="*/ 7349004 w 12201591"/>
              <a:gd name="connsiteY615" fmla="*/ 1436716 h 2317477"/>
              <a:gd name="connsiteX616" fmla="*/ 7337991 w 12201591"/>
              <a:gd name="connsiteY616" fmla="*/ 1385887 h 2317477"/>
              <a:gd name="connsiteX617" fmla="*/ 7266830 w 12201591"/>
              <a:gd name="connsiteY617" fmla="*/ 1334211 h 2317477"/>
              <a:gd name="connsiteX618" fmla="*/ 7203572 w 12201591"/>
              <a:gd name="connsiteY618" fmla="*/ 1302880 h 2317477"/>
              <a:gd name="connsiteX619" fmla="*/ 7090412 w 12201591"/>
              <a:gd name="connsiteY619" fmla="*/ 1424326 h 2317477"/>
              <a:gd name="connsiteX620" fmla="*/ 7079611 w 12201591"/>
              <a:gd name="connsiteY620" fmla="*/ 1431633 h 2317477"/>
              <a:gd name="connsiteX621" fmla="*/ 6977953 w 12201591"/>
              <a:gd name="connsiteY621" fmla="*/ 1525666 h 2317477"/>
              <a:gd name="connsiteX622" fmla="*/ 6748376 w 12201591"/>
              <a:gd name="connsiteY622" fmla="*/ 1807767 h 2317477"/>
              <a:gd name="connsiteX623" fmla="*/ 6717879 w 12201591"/>
              <a:gd name="connsiteY623" fmla="*/ 1858595 h 2317477"/>
              <a:gd name="connsiteX624" fmla="*/ 6731433 w 12201591"/>
              <a:gd name="connsiteY624" fmla="*/ 2043274 h 2317477"/>
              <a:gd name="connsiteX625" fmla="*/ 6748376 w 12201591"/>
              <a:gd name="connsiteY625" fmla="*/ 1915354 h 2317477"/>
              <a:gd name="connsiteX626" fmla="*/ 6847493 w 12201591"/>
              <a:gd name="connsiteY626" fmla="*/ 1764562 h 2317477"/>
              <a:gd name="connsiteX627" fmla="*/ 7186351 w 12201591"/>
              <a:gd name="connsiteY627" fmla="*/ 1823015 h 2317477"/>
              <a:gd name="connsiteX628" fmla="*/ 7217696 w 12201591"/>
              <a:gd name="connsiteY628" fmla="*/ 1738301 h 2317477"/>
              <a:gd name="connsiteX629" fmla="*/ 7216849 w 12201591"/>
              <a:gd name="connsiteY629" fmla="*/ 1737453 h 2317477"/>
              <a:gd name="connsiteX630" fmla="*/ 7214307 w 12201591"/>
              <a:gd name="connsiteY630" fmla="*/ 1535832 h 2317477"/>
              <a:gd name="connsiteX631" fmla="*/ 7099942 w 12201591"/>
              <a:gd name="connsiteY631" fmla="*/ 1426550 h 2317477"/>
              <a:gd name="connsiteX632" fmla="*/ 7090412 w 12201591"/>
              <a:gd name="connsiteY632" fmla="*/ 1424326 h 2317477"/>
              <a:gd name="connsiteX633" fmla="*/ 7539506 w 12201591"/>
              <a:gd name="connsiteY633" fmla="*/ 1524819 h 2317477"/>
              <a:gd name="connsiteX634" fmla="*/ 7525210 w 12201591"/>
              <a:gd name="connsiteY634" fmla="*/ 1545151 h 2317477"/>
              <a:gd name="connsiteX635" fmla="*/ 7508267 w 12201591"/>
              <a:gd name="connsiteY635" fmla="*/ 1629865 h 2317477"/>
              <a:gd name="connsiteX636" fmla="*/ 7493018 w 12201591"/>
              <a:gd name="connsiteY636" fmla="*/ 1745925 h 2317477"/>
              <a:gd name="connsiteX637" fmla="*/ 7572244 w 12201591"/>
              <a:gd name="connsiteY637" fmla="*/ 2011454 h 2317477"/>
              <a:gd name="connsiteX638" fmla="*/ 7583516 w 12201591"/>
              <a:gd name="connsiteY638" fmla="*/ 2102234 h 2317477"/>
              <a:gd name="connsiteX639" fmla="*/ 7582816 w 12201591"/>
              <a:gd name="connsiteY639" fmla="*/ 2102574 h 2317477"/>
              <a:gd name="connsiteX640" fmla="*/ 7583663 w 12201591"/>
              <a:gd name="connsiteY640" fmla="*/ 2103421 h 2317477"/>
              <a:gd name="connsiteX641" fmla="*/ 7583516 w 12201591"/>
              <a:gd name="connsiteY641" fmla="*/ 2102234 h 2317477"/>
              <a:gd name="connsiteX642" fmla="*/ 7609144 w 12201591"/>
              <a:gd name="connsiteY642" fmla="*/ 2089761 h 2317477"/>
              <a:gd name="connsiteX643" fmla="*/ 7651435 w 12201591"/>
              <a:gd name="connsiteY643" fmla="*/ 2044968 h 2317477"/>
              <a:gd name="connsiteX644" fmla="*/ 7590440 w 12201591"/>
              <a:gd name="connsiteY644" fmla="*/ 1875538 h 2317477"/>
              <a:gd name="connsiteX645" fmla="*/ 7559096 w 12201591"/>
              <a:gd name="connsiteY645" fmla="*/ 1805225 h 2317477"/>
              <a:gd name="connsiteX646" fmla="*/ 7583663 w 12201591"/>
              <a:gd name="connsiteY646" fmla="*/ 1562941 h 2317477"/>
              <a:gd name="connsiteX647" fmla="*/ 7565873 w 12201591"/>
              <a:gd name="connsiteY647" fmla="*/ 1527360 h 2317477"/>
              <a:gd name="connsiteX648" fmla="*/ 7539506 w 12201591"/>
              <a:gd name="connsiteY648" fmla="*/ 1524819 h 2317477"/>
              <a:gd name="connsiteX649" fmla="*/ 8584144 w 12201591"/>
              <a:gd name="connsiteY649" fmla="*/ 1590897 h 2317477"/>
              <a:gd name="connsiteX650" fmla="*/ 8567201 w 12201591"/>
              <a:gd name="connsiteY650" fmla="*/ 1630713 h 2317477"/>
              <a:gd name="connsiteX651" fmla="*/ 8551952 w 12201591"/>
              <a:gd name="connsiteY651" fmla="*/ 1679847 h 2317477"/>
              <a:gd name="connsiteX652" fmla="*/ 8567201 w 12201591"/>
              <a:gd name="connsiteY652" fmla="*/ 1630713 h 2317477"/>
              <a:gd name="connsiteX653" fmla="*/ 8584144 w 12201591"/>
              <a:gd name="connsiteY653" fmla="*/ 1590897 h 2317477"/>
              <a:gd name="connsiteX654" fmla="*/ 4921926 w 12201591"/>
              <a:gd name="connsiteY654" fmla="*/ 927580 h 2317477"/>
              <a:gd name="connsiteX655" fmla="*/ 4850766 w 12201591"/>
              <a:gd name="connsiteY655" fmla="*/ 1051264 h 2317477"/>
              <a:gd name="connsiteX656" fmla="*/ 4825352 w 12201591"/>
              <a:gd name="connsiteY656" fmla="*/ 1129201 h 2317477"/>
              <a:gd name="connsiteX657" fmla="*/ 4825470 w 12201591"/>
              <a:gd name="connsiteY657" fmla="*/ 1130049 h 2317477"/>
              <a:gd name="connsiteX658" fmla="*/ 4789772 w 12201591"/>
              <a:gd name="connsiteY658" fmla="*/ 1176642 h 2317477"/>
              <a:gd name="connsiteX659" fmla="*/ 4765204 w 12201591"/>
              <a:gd name="connsiteY659" fmla="*/ 1202056 h 2317477"/>
              <a:gd name="connsiteX660" fmla="*/ 4801632 w 12201591"/>
              <a:gd name="connsiteY660" fmla="*/ 1417232 h 2317477"/>
              <a:gd name="connsiteX661" fmla="*/ 5017654 w 12201591"/>
              <a:gd name="connsiteY661" fmla="*/ 1851818 h 2317477"/>
              <a:gd name="connsiteX662" fmla="*/ 5051540 w 12201591"/>
              <a:gd name="connsiteY662" fmla="*/ 1367250 h 2317477"/>
              <a:gd name="connsiteX663" fmla="*/ 5050693 w 12201591"/>
              <a:gd name="connsiteY663" fmla="*/ 1366402 h 2317477"/>
              <a:gd name="connsiteX664" fmla="*/ 5026973 w 12201591"/>
              <a:gd name="connsiteY664" fmla="*/ 1230859 h 2317477"/>
              <a:gd name="connsiteX665" fmla="*/ 4984615 w 12201591"/>
              <a:gd name="connsiteY665" fmla="*/ 1130049 h 2317477"/>
              <a:gd name="connsiteX666" fmla="*/ 4961742 w 12201591"/>
              <a:gd name="connsiteY666" fmla="*/ 1100398 h 2317477"/>
              <a:gd name="connsiteX667" fmla="*/ 4949035 w 12201591"/>
              <a:gd name="connsiteY667" fmla="*/ 1051264 h 2317477"/>
              <a:gd name="connsiteX668" fmla="*/ 4929551 w 12201591"/>
              <a:gd name="connsiteY668" fmla="*/ 1051264 h 2317477"/>
              <a:gd name="connsiteX669" fmla="*/ 4899054 w 12201591"/>
              <a:gd name="connsiteY669" fmla="*/ 1040251 h 2317477"/>
              <a:gd name="connsiteX670" fmla="*/ 4926162 w 12201591"/>
              <a:gd name="connsiteY670" fmla="*/ 1022461 h 2317477"/>
              <a:gd name="connsiteX671" fmla="*/ 5032056 w 12201591"/>
              <a:gd name="connsiteY671" fmla="*/ 1022461 h 2317477"/>
              <a:gd name="connsiteX672" fmla="*/ 4921926 w 12201591"/>
              <a:gd name="connsiteY672" fmla="*/ 927580 h 2317477"/>
              <a:gd name="connsiteX673" fmla="*/ 4654201 w 12201591"/>
              <a:gd name="connsiteY673" fmla="*/ 1286202 h 2317477"/>
              <a:gd name="connsiteX674" fmla="*/ 4637285 w 12201591"/>
              <a:gd name="connsiteY674" fmla="*/ 1290160 h 2317477"/>
              <a:gd name="connsiteX675" fmla="*/ 4520379 w 12201591"/>
              <a:gd name="connsiteY675" fmla="*/ 1442646 h 2317477"/>
              <a:gd name="connsiteX676" fmla="*/ 4504283 w 12201591"/>
              <a:gd name="connsiteY676" fmla="*/ 1490086 h 2317477"/>
              <a:gd name="connsiteX677" fmla="*/ 4481410 w 12201591"/>
              <a:gd name="connsiteY677" fmla="*/ 1593438 h 2317477"/>
              <a:gd name="connsiteX678" fmla="*/ 4516143 w 12201591"/>
              <a:gd name="connsiteY678" fmla="*/ 1847582 h 2317477"/>
              <a:gd name="connsiteX679" fmla="*/ 4556806 w 12201591"/>
              <a:gd name="connsiteY679" fmla="*/ 1886551 h 2317477"/>
              <a:gd name="connsiteX680" fmla="*/ 4756733 w 12201591"/>
              <a:gd name="connsiteY680" fmla="*/ 2027178 h 2317477"/>
              <a:gd name="connsiteX681" fmla="*/ 4841448 w 12201591"/>
              <a:gd name="connsiteY681" fmla="*/ 2071229 h 2317477"/>
              <a:gd name="connsiteX682" fmla="*/ 4840600 w 12201591"/>
              <a:gd name="connsiteY682" fmla="*/ 2070382 h 2317477"/>
              <a:gd name="connsiteX683" fmla="*/ 4870251 w 12201591"/>
              <a:gd name="connsiteY683" fmla="*/ 2035649 h 2317477"/>
              <a:gd name="connsiteX684" fmla="*/ 4817727 w 12201591"/>
              <a:gd name="connsiteY684" fmla="*/ 1764562 h 2317477"/>
              <a:gd name="connsiteX685" fmla="*/ 4733012 w 12201591"/>
              <a:gd name="connsiteY685" fmla="*/ 1548539 h 2317477"/>
              <a:gd name="connsiteX686" fmla="*/ 4683878 w 12201591"/>
              <a:gd name="connsiteY686" fmla="*/ 1408760 h 2317477"/>
              <a:gd name="connsiteX687" fmla="*/ 4675406 w 12201591"/>
              <a:gd name="connsiteY687" fmla="*/ 1311338 h 2317477"/>
              <a:gd name="connsiteX688" fmla="*/ 4654201 w 12201591"/>
              <a:gd name="connsiteY688" fmla="*/ 1286202 h 2317477"/>
              <a:gd name="connsiteX689" fmla="*/ 3904502 w 12201591"/>
              <a:gd name="connsiteY689" fmla="*/ 1476532 h 2317477"/>
              <a:gd name="connsiteX690" fmla="*/ 3901817 w 12201591"/>
              <a:gd name="connsiteY690" fmla="*/ 1476616 h 2317477"/>
              <a:gd name="connsiteX691" fmla="*/ 3890101 w 12201591"/>
              <a:gd name="connsiteY691" fmla="*/ 1491780 h 2317477"/>
              <a:gd name="connsiteX692" fmla="*/ 3879935 w 12201591"/>
              <a:gd name="connsiteY692" fmla="*/ 1643420 h 2317477"/>
              <a:gd name="connsiteX693" fmla="*/ 3932458 w 12201591"/>
              <a:gd name="connsiteY693" fmla="*/ 1928909 h 2317477"/>
              <a:gd name="connsiteX694" fmla="*/ 3954484 w 12201591"/>
              <a:gd name="connsiteY694" fmla="*/ 2098338 h 2317477"/>
              <a:gd name="connsiteX695" fmla="*/ 4012937 w 12201591"/>
              <a:gd name="connsiteY695" fmla="*/ 1956864 h 2317477"/>
              <a:gd name="connsiteX696" fmla="*/ 4012090 w 12201591"/>
              <a:gd name="connsiteY696" fmla="*/ 1956018 h 2317477"/>
              <a:gd name="connsiteX697" fmla="*/ 4017173 w 12201591"/>
              <a:gd name="connsiteY697" fmla="*/ 1767103 h 2317477"/>
              <a:gd name="connsiteX698" fmla="*/ 3922292 w 12201591"/>
              <a:gd name="connsiteY698" fmla="*/ 1488392 h 2317477"/>
              <a:gd name="connsiteX699" fmla="*/ 3904502 w 12201591"/>
              <a:gd name="connsiteY699" fmla="*/ 1476532 h 2317477"/>
              <a:gd name="connsiteX700" fmla="*/ 2372013 w 12201591"/>
              <a:gd name="connsiteY700" fmla="*/ 823381 h 2317477"/>
              <a:gd name="connsiteX701" fmla="*/ 2380484 w 12201591"/>
              <a:gd name="connsiteY701" fmla="*/ 964007 h 2317477"/>
              <a:gd name="connsiteX702" fmla="*/ 2395733 w 12201591"/>
              <a:gd name="connsiteY702" fmla="*/ 1013142 h 2317477"/>
              <a:gd name="connsiteX703" fmla="*/ 2403357 w 12201591"/>
              <a:gd name="connsiteY703" fmla="*/ 1089385 h 2317477"/>
              <a:gd name="connsiteX704" fmla="*/ 2409287 w 12201591"/>
              <a:gd name="connsiteY704" fmla="*/ 1104634 h 2317477"/>
              <a:gd name="connsiteX705" fmla="*/ 2423689 w 12201591"/>
              <a:gd name="connsiteY705" fmla="*/ 1104634 h 2317477"/>
              <a:gd name="connsiteX706" fmla="*/ 2445715 w 12201591"/>
              <a:gd name="connsiteY706" fmla="*/ 1040251 h 2317477"/>
              <a:gd name="connsiteX707" fmla="*/ 2372013 w 12201591"/>
              <a:gd name="connsiteY707" fmla="*/ 823381 h 2317477"/>
              <a:gd name="connsiteX708" fmla="*/ 1388792 w 12201591"/>
              <a:gd name="connsiteY708" fmla="*/ 898777 h 2317477"/>
              <a:gd name="connsiteX709" fmla="*/ 1384239 w 12201591"/>
              <a:gd name="connsiteY709" fmla="*/ 905555 h 2317477"/>
              <a:gd name="connsiteX710" fmla="*/ 1380003 w 12201591"/>
              <a:gd name="connsiteY710" fmla="*/ 905555 h 2317477"/>
              <a:gd name="connsiteX711" fmla="*/ 1406265 w 12201591"/>
              <a:gd name="connsiteY711" fmla="*/ 932663 h 2317477"/>
              <a:gd name="connsiteX712" fmla="*/ 1420666 w 12201591"/>
              <a:gd name="connsiteY712" fmla="*/ 925039 h 2317477"/>
              <a:gd name="connsiteX713" fmla="*/ 1397793 w 12201591"/>
              <a:gd name="connsiteY713" fmla="*/ 899625 h 2317477"/>
              <a:gd name="connsiteX714" fmla="*/ 1388792 w 12201591"/>
              <a:gd name="connsiteY714" fmla="*/ 898777 h 2317477"/>
              <a:gd name="connsiteX715" fmla="*/ 1381697 w 12201591"/>
              <a:gd name="connsiteY715" fmla="*/ 974173 h 2317477"/>
              <a:gd name="connsiteX716" fmla="*/ 1420666 w 12201591"/>
              <a:gd name="connsiteY716" fmla="*/ 1005518 h 2317477"/>
              <a:gd name="connsiteX717" fmla="*/ 1384239 w 12201591"/>
              <a:gd name="connsiteY717" fmla="*/ 974173 h 2317477"/>
              <a:gd name="connsiteX718" fmla="*/ 1381697 w 12201591"/>
              <a:gd name="connsiteY718" fmla="*/ 974173 h 2317477"/>
              <a:gd name="connsiteX719" fmla="*/ 1403723 w 12201591"/>
              <a:gd name="connsiteY719" fmla="*/ 1086844 h 2317477"/>
              <a:gd name="connsiteX720" fmla="*/ 1417278 w 12201591"/>
              <a:gd name="connsiteY720" fmla="*/ 1121577 h 2317477"/>
              <a:gd name="connsiteX721" fmla="*/ 1426596 w 12201591"/>
              <a:gd name="connsiteY721" fmla="*/ 1115647 h 2317477"/>
              <a:gd name="connsiteX722" fmla="*/ 1424055 w 12201591"/>
              <a:gd name="connsiteY722" fmla="*/ 1115647 h 2317477"/>
              <a:gd name="connsiteX723" fmla="*/ 1403723 w 12201591"/>
              <a:gd name="connsiteY723" fmla="*/ 1086844 h 2317477"/>
              <a:gd name="connsiteX724" fmla="*/ 1444638 w 12201591"/>
              <a:gd name="connsiteY724" fmla="*/ 1196603 h 2317477"/>
              <a:gd name="connsiteX725" fmla="*/ 1422361 w 12201591"/>
              <a:gd name="connsiteY725" fmla="*/ 1211375 h 2317477"/>
              <a:gd name="connsiteX726" fmla="*/ 1324091 w 12201591"/>
              <a:gd name="connsiteY726" fmla="*/ 1303714 h 2317477"/>
              <a:gd name="connsiteX727" fmla="*/ 1324091 w 12201591"/>
              <a:gd name="connsiteY727" fmla="*/ 1339294 h 2317477"/>
              <a:gd name="connsiteX728" fmla="*/ 1416430 w 12201591"/>
              <a:gd name="connsiteY728" fmla="*/ 1424008 h 2317477"/>
              <a:gd name="connsiteX729" fmla="*/ 1439303 w 12201591"/>
              <a:gd name="connsiteY729" fmla="*/ 1435022 h 2317477"/>
              <a:gd name="connsiteX730" fmla="*/ 1488438 w 12201591"/>
              <a:gd name="connsiteY730" fmla="*/ 1404524 h 2317477"/>
              <a:gd name="connsiteX731" fmla="*/ 1545197 w 12201591"/>
              <a:gd name="connsiteY731" fmla="*/ 1344377 h 2317477"/>
              <a:gd name="connsiteX732" fmla="*/ 1558751 w 12201591"/>
              <a:gd name="connsiteY732" fmla="*/ 1291854 h 2317477"/>
              <a:gd name="connsiteX733" fmla="*/ 1454552 w 12201591"/>
              <a:gd name="connsiteY733" fmla="*/ 1200362 h 2317477"/>
              <a:gd name="connsiteX734" fmla="*/ 1444638 w 12201591"/>
              <a:gd name="connsiteY734" fmla="*/ 1196603 h 2317477"/>
              <a:gd name="connsiteX735" fmla="*/ 3049731 w 12201591"/>
              <a:gd name="connsiteY735" fmla="*/ 1401983 h 2317477"/>
              <a:gd name="connsiteX736" fmla="*/ 3002290 w 12201591"/>
              <a:gd name="connsiteY736" fmla="*/ 1529055 h 2317477"/>
              <a:gd name="connsiteX737" fmla="*/ 2965016 w 12201591"/>
              <a:gd name="connsiteY737" fmla="*/ 1705261 h 2317477"/>
              <a:gd name="connsiteX738" fmla="*/ 2954850 w 12201591"/>
              <a:gd name="connsiteY738" fmla="*/ 1730676 h 2317477"/>
              <a:gd name="connsiteX739" fmla="*/ 2920117 w 12201591"/>
              <a:gd name="connsiteY739" fmla="*/ 1845888 h 2317477"/>
              <a:gd name="connsiteX740" fmla="*/ 2942143 w 12201591"/>
              <a:gd name="connsiteY740" fmla="*/ 1911118 h 2317477"/>
              <a:gd name="connsiteX741" fmla="*/ 3014998 w 12201591"/>
              <a:gd name="connsiteY741" fmla="*/ 1959406 h 2317477"/>
              <a:gd name="connsiteX742" fmla="*/ 3049731 w 12201591"/>
              <a:gd name="connsiteY742" fmla="*/ 1951782 h 2317477"/>
              <a:gd name="connsiteX743" fmla="*/ 3182733 w 12201591"/>
              <a:gd name="connsiteY743" fmla="*/ 1840805 h 2317477"/>
              <a:gd name="connsiteX744" fmla="*/ 3181886 w 12201591"/>
              <a:gd name="connsiteY744" fmla="*/ 1839958 h 2317477"/>
              <a:gd name="connsiteX745" fmla="*/ 3200523 w 12201591"/>
              <a:gd name="connsiteY745" fmla="*/ 1801837 h 2317477"/>
              <a:gd name="connsiteX746" fmla="*/ 3049731 w 12201591"/>
              <a:gd name="connsiteY746" fmla="*/ 1401983 h 2317477"/>
              <a:gd name="connsiteX747" fmla="*/ 2507556 w 12201591"/>
              <a:gd name="connsiteY747" fmla="*/ 1406218 h 2317477"/>
              <a:gd name="connsiteX748" fmla="*/ 2532971 w 12201591"/>
              <a:gd name="connsiteY748" fmla="*/ 1437563 h 2317477"/>
              <a:gd name="connsiteX749" fmla="*/ 2532124 w 12201591"/>
              <a:gd name="connsiteY749" fmla="*/ 1436716 h 2317477"/>
              <a:gd name="connsiteX750" fmla="*/ 2507556 w 12201591"/>
              <a:gd name="connsiteY750" fmla="*/ 1406218 h 2317477"/>
              <a:gd name="connsiteX751" fmla="*/ 1260555 w 12201591"/>
              <a:gd name="connsiteY751" fmla="*/ 1466366 h 2317477"/>
              <a:gd name="connsiteX752" fmla="*/ 1199561 w 12201591"/>
              <a:gd name="connsiteY752" fmla="*/ 1767951 h 2317477"/>
              <a:gd name="connsiteX753" fmla="*/ 1193631 w 12201591"/>
              <a:gd name="connsiteY753" fmla="*/ 1817932 h 2317477"/>
              <a:gd name="connsiteX754" fmla="*/ 1208879 w 12201591"/>
              <a:gd name="connsiteY754" fmla="*/ 1780658 h 2317477"/>
              <a:gd name="connsiteX755" fmla="*/ 1395252 w 12201591"/>
              <a:gd name="connsiteY755" fmla="*/ 1626477 h 2317477"/>
              <a:gd name="connsiteX756" fmla="*/ 1260555 w 12201591"/>
              <a:gd name="connsiteY756" fmla="*/ 1466366 h 2317477"/>
              <a:gd name="connsiteX757" fmla="*/ 1654479 w 12201591"/>
              <a:gd name="connsiteY757" fmla="*/ 1530749 h 2317477"/>
              <a:gd name="connsiteX758" fmla="*/ 1507075 w 12201591"/>
              <a:gd name="connsiteY758" fmla="*/ 1608687 h 2317477"/>
              <a:gd name="connsiteX759" fmla="*/ 1459635 w 12201591"/>
              <a:gd name="connsiteY759" fmla="*/ 1619700 h 2317477"/>
              <a:gd name="connsiteX760" fmla="*/ 1558751 w 12201591"/>
              <a:gd name="connsiteY760" fmla="*/ 1619700 h 2317477"/>
              <a:gd name="connsiteX761" fmla="*/ 1654479 w 12201591"/>
              <a:gd name="connsiteY761" fmla="*/ 1530749 h 2317477"/>
              <a:gd name="connsiteX762" fmla="*/ 2425383 w 12201591"/>
              <a:gd name="connsiteY762" fmla="*/ 1634101 h 2317477"/>
              <a:gd name="connsiteX763" fmla="*/ 2414370 w 12201591"/>
              <a:gd name="connsiteY763" fmla="*/ 1643420 h 2317477"/>
              <a:gd name="connsiteX764" fmla="*/ 2389803 w 12201591"/>
              <a:gd name="connsiteY764" fmla="*/ 1728135 h 2317477"/>
              <a:gd name="connsiteX765" fmla="*/ 2442326 w 12201591"/>
              <a:gd name="connsiteY765" fmla="*/ 1836569 h 2317477"/>
              <a:gd name="connsiteX766" fmla="*/ 2456727 w 12201591"/>
              <a:gd name="connsiteY766" fmla="*/ 1830639 h 2317477"/>
              <a:gd name="connsiteX767" fmla="*/ 2469435 w 12201591"/>
              <a:gd name="connsiteY767" fmla="*/ 1712886 h 2317477"/>
              <a:gd name="connsiteX768" fmla="*/ 2425383 w 12201591"/>
              <a:gd name="connsiteY768" fmla="*/ 1634101 h 2317477"/>
              <a:gd name="connsiteX769" fmla="*/ 1787481 w 12201591"/>
              <a:gd name="connsiteY769" fmla="*/ 1638337 h 2317477"/>
              <a:gd name="connsiteX770" fmla="*/ 1806118 w 12201591"/>
              <a:gd name="connsiteY770" fmla="*/ 1749313 h 2317477"/>
              <a:gd name="connsiteX771" fmla="*/ 1806118 w 12201591"/>
              <a:gd name="connsiteY771" fmla="*/ 1745925 h 2317477"/>
              <a:gd name="connsiteX772" fmla="*/ 1787481 w 12201591"/>
              <a:gd name="connsiteY772" fmla="*/ 1638337 h 2317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Lst>
            <a:rect l="l" t="t" r="r" b="b"/>
            <a:pathLst>
              <a:path w="12201591" h="2317477">
                <a:moveTo>
                  <a:pt x="273448" y="618"/>
                </a:moveTo>
                <a:cubicBezTo>
                  <a:pt x="280218" y="-471"/>
                  <a:pt x="287180" y="-136"/>
                  <a:pt x="294238" y="1741"/>
                </a:cubicBezTo>
                <a:cubicBezTo>
                  <a:pt x="303650" y="4243"/>
                  <a:pt x="313233" y="9484"/>
                  <a:pt x="322763" y="17744"/>
                </a:cubicBezTo>
                <a:cubicBezTo>
                  <a:pt x="338012" y="30451"/>
                  <a:pt x="328693" y="46547"/>
                  <a:pt x="322763" y="60949"/>
                </a:cubicBezTo>
                <a:cubicBezTo>
                  <a:pt x="306878" y="90683"/>
                  <a:pt x="295731" y="122705"/>
                  <a:pt x="289724" y="155829"/>
                </a:cubicBezTo>
                <a:cubicBezTo>
                  <a:pt x="307515" y="149899"/>
                  <a:pt x="307515" y="138039"/>
                  <a:pt x="318527" y="123637"/>
                </a:cubicBezTo>
                <a:cubicBezTo>
                  <a:pt x="329540" y="109236"/>
                  <a:pt x="331235" y="74503"/>
                  <a:pt x="360885" y="88905"/>
                </a:cubicBezTo>
                <a:cubicBezTo>
                  <a:pt x="390535" y="103306"/>
                  <a:pt x="368509" y="124485"/>
                  <a:pt x="360885" y="141427"/>
                </a:cubicBezTo>
                <a:cubicBezTo>
                  <a:pt x="341982" y="176753"/>
                  <a:pt x="326112" y="213605"/>
                  <a:pt x="313445" y="251557"/>
                </a:cubicBezTo>
                <a:cubicBezTo>
                  <a:pt x="313445" y="261723"/>
                  <a:pt x="300737" y="272735"/>
                  <a:pt x="313445" y="278665"/>
                </a:cubicBezTo>
                <a:cubicBezTo>
                  <a:pt x="326152" y="284595"/>
                  <a:pt x="327846" y="284595"/>
                  <a:pt x="341400" y="267653"/>
                </a:cubicBezTo>
                <a:cubicBezTo>
                  <a:pt x="354955" y="250709"/>
                  <a:pt x="366815" y="232072"/>
                  <a:pt x="380369" y="215129"/>
                </a:cubicBezTo>
                <a:cubicBezTo>
                  <a:pt x="380679" y="214536"/>
                  <a:pt x="381021" y="213943"/>
                  <a:pt x="381394" y="213350"/>
                </a:cubicBezTo>
                <a:cubicBezTo>
                  <a:pt x="387221" y="204286"/>
                  <a:pt x="399278" y="201660"/>
                  <a:pt x="408325" y="207505"/>
                </a:cubicBezTo>
                <a:cubicBezTo>
                  <a:pt x="423574" y="216823"/>
                  <a:pt x="408325" y="226142"/>
                  <a:pt x="408325" y="234614"/>
                </a:cubicBezTo>
                <a:cubicBezTo>
                  <a:pt x="400621" y="251387"/>
                  <a:pt x="391555" y="267568"/>
                  <a:pt x="381216" y="282901"/>
                </a:cubicBezTo>
                <a:cubicBezTo>
                  <a:pt x="345734" y="331951"/>
                  <a:pt x="328912" y="392013"/>
                  <a:pt x="333776" y="452331"/>
                </a:cubicBezTo>
                <a:cubicBezTo>
                  <a:pt x="336379" y="475797"/>
                  <a:pt x="327557" y="499178"/>
                  <a:pt x="310056" y="515020"/>
                </a:cubicBezTo>
                <a:cubicBezTo>
                  <a:pt x="202468" y="609900"/>
                  <a:pt x="174512" y="737819"/>
                  <a:pt x="140626" y="864044"/>
                </a:cubicBezTo>
                <a:cubicBezTo>
                  <a:pt x="138753" y="874633"/>
                  <a:pt x="140867" y="885477"/>
                  <a:pt x="146557" y="894541"/>
                </a:cubicBezTo>
                <a:cubicBezTo>
                  <a:pt x="181345" y="947488"/>
                  <a:pt x="209779" y="1004332"/>
                  <a:pt x="231271" y="1063971"/>
                </a:cubicBezTo>
                <a:cubicBezTo>
                  <a:pt x="254144" y="1041945"/>
                  <a:pt x="241437" y="1017378"/>
                  <a:pt x="241437" y="1000435"/>
                </a:cubicBezTo>
                <a:cubicBezTo>
                  <a:pt x="243131" y="846254"/>
                  <a:pt x="303279" y="821687"/>
                  <a:pt x="428657" y="788648"/>
                </a:cubicBezTo>
                <a:cubicBezTo>
                  <a:pt x="451853" y="782125"/>
                  <a:pt x="475943" y="779329"/>
                  <a:pt x="500016" y="780430"/>
                </a:cubicBezTo>
                <a:cubicBezTo>
                  <a:pt x="624810" y="786022"/>
                  <a:pt x="721438" y="891746"/>
                  <a:pt x="715840" y="1016531"/>
                </a:cubicBezTo>
                <a:cubicBezTo>
                  <a:pt x="709910" y="1074984"/>
                  <a:pt x="739560" y="1133437"/>
                  <a:pt x="715840" y="1191890"/>
                </a:cubicBezTo>
                <a:cubicBezTo>
                  <a:pt x="711604" y="1202903"/>
                  <a:pt x="712451" y="1218999"/>
                  <a:pt x="704827" y="1226624"/>
                </a:cubicBezTo>
                <a:cubicBezTo>
                  <a:pt x="654845" y="1280841"/>
                  <a:pt x="669246" y="1354542"/>
                  <a:pt x="644679" y="1415537"/>
                </a:cubicBezTo>
                <a:cubicBezTo>
                  <a:pt x="637902" y="1433327"/>
                  <a:pt x="649762" y="1445187"/>
                  <a:pt x="662469" y="1456200"/>
                </a:cubicBezTo>
                <a:cubicBezTo>
                  <a:pt x="715763" y="1498049"/>
                  <a:pt x="772433" y="1535493"/>
                  <a:pt x="831899" y="1568024"/>
                </a:cubicBezTo>
                <a:cubicBezTo>
                  <a:pt x="845453" y="1575648"/>
                  <a:pt x="853077" y="1578189"/>
                  <a:pt x="864090" y="1560399"/>
                </a:cubicBezTo>
                <a:cubicBezTo>
                  <a:pt x="913826" y="1487629"/>
                  <a:pt x="968755" y="1418587"/>
                  <a:pt x="1028437" y="1353696"/>
                </a:cubicBezTo>
                <a:cubicBezTo>
                  <a:pt x="1052157" y="1329975"/>
                  <a:pt x="1028437" y="1304561"/>
                  <a:pt x="1028437" y="1279146"/>
                </a:cubicBezTo>
                <a:cubicBezTo>
                  <a:pt x="1028666" y="1276520"/>
                  <a:pt x="1028640" y="1273810"/>
                  <a:pt x="1028361" y="1271098"/>
                </a:cubicBezTo>
                <a:cubicBezTo>
                  <a:pt x="1025938" y="1247887"/>
                  <a:pt x="1005115" y="1230944"/>
                  <a:pt x="981844" y="1233400"/>
                </a:cubicBezTo>
                <a:cubicBezTo>
                  <a:pt x="941181" y="1231706"/>
                  <a:pt x="897129" y="1120730"/>
                  <a:pt x="920849" y="1088538"/>
                </a:cubicBezTo>
                <a:cubicBezTo>
                  <a:pt x="931888" y="1076763"/>
                  <a:pt x="948737" y="1072527"/>
                  <a:pt x="964054" y="1077525"/>
                </a:cubicBezTo>
                <a:cubicBezTo>
                  <a:pt x="1009800" y="1087691"/>
                  <a:pt x="1009800" y="1052111"/>
                  <a:pt x="1009800" y="1026697"/>
                </a:cubicBezTo>
                <a:cubicBezTo>
                  <a:pt x="1003590" y="946387"/>
                  <a:pt x="1001608" y="865823"/>
                  <a:pt x="1003870" y="785260"/>
                </a:cubicBezTo>
                <a:cubicBezTo>
                  <a:pt x="1005886" y="766538"/>
                  <a:pt x="999354" y="747816"/>
                  <a:pt x="986080" y="734430"/>
                </a:cubicBezTo>
                <a:cubicBezTo>
                  <a:pt x="964655" y="711812"/>
                  <a:pt x="948204" y="684957"/>
                  <a:pt x="937792" y="655646"/>
                </a:cubicBezTo>
                <a:cubicBezTo>
                  <a:pt x="916207" y="608121"/>
                  <a:pt x="900831" y="557970"/>
                  <a:pt x="892046" y="506548"/>
                </a:cubicBezTo>
                <a:cubicBezTo>
                  <a:pt x="886370" y="453602"/>
                  <a:pt x="860227" y="404975"/>
                  <a:pt x="819192" y="371004"/>
                </a:cubicBezTo>
                <a:cubicBezTo>
                  <a:pt x="803943" y="359991"/>
                  <a:pt x="803096" y="325259"/>
                  <a:pt x="798860" y="301538"/>
                </a:cubicBezTo>
                <a:cubicBezTo>
                  <a:pt x="798573" y="288492"/>
                  <a:pt x="806822" y="276801"/>
                  <a:pt x="819192" y="272735"/>
                </a:cubicBezTo>
                <a:cubicBezTo>
                  <a:pt x="832176" y="265873"/>
                  <a:pt x="848232" y="269940"/>
                  <a:pt x="856466" y="282054"/>
                </a:cubicBezTo>
                <a:cubicBezTo>
                  <a:pt x="874256" y="307468"/>
                  <a:pt x="883575" y="326953"/>
                  <a:pt x="907295" y="359991"/>
                </a:cubicBezTo>
                <a:cubicBezTo>
                  <a:pt x="931015" y="393030"/>
                  <a:pt x="963207" y="390489"/>
                  <a:pt x="975914" y="352367"/>
                </a:cubicBezTo>
                <a:cubicBezTo>
                  <a:pt x="980997" y="328647"/>
                  <a:pt x="1016577" y="309163"/>
                  <a:pt x="980997" y="273583"/>
                </a:cubicBezTo>
                <a:cubicBezTo>
                  <a:pt x="959818" y="251557"/>
                  <a:pt x="996245" y="245627"/>
                  <a:pt x="1014883" y="245627"/>
                </a:cubicBezTo>
                <a:cubicBezTo>
                  <a:pt x="1047074" y="254098"/>
                  <a:pt x="1053004" y="239697"/>
                  <a:pt x="1061476" y="212588"/>
                </a:cubicBezTo>
                <a:cubicBezTo>
                  <a:pt x="1072870" y="167519"/>
                  <a:pt x="1092702" y="124908"/>
                  <a:pt x="1119929" y="87210"/>
                </a:cubicBezTo>
                <a:cubicBezTo>
                  <a:pt x="1127553" y="75350"/>
                  <a:pt x="1142802" y="67726"/>
                  <a:pt x="1152121" y="75350"/>
                </a:cubicBezTo>
                <a:cubicBezTo>
                  <a:pt x="1161439" y="82975"/>
                  <a:pt x="1152121" y="93140"/>
                  <a:pt x="1152121" y="104153"/>
                </a:cubicBezTo>
                <a:cubicBezTo>
                  <a:pt x="1145547" y="139564"/>
                  <a:pt x="1148469" y="176076"/>
                  <a:pt x="1160592" y="210047"/>
                </a:cubicBezTo>
                <a:cubicBezTo>
                  <a:pt x="1174697" y="251387"/>
                  <a:pt x="1172274" y="296625"/>
                  <a:pt x="1153815" y="336271"/>
                </a:cubicBezTo>
                <a:cubicBezTo>
                  <a:pt x="1134330" y="373546"/>
                  <a:pt x="1122470" y="429458"/>
                  <a:pt x="1107222" y="458261"/>
                </a:cubicBezTo>
                <a:cubicBezTo>
                  <a:pt x="1091973" y="487064"/>
                  <a:pt x="1108069" y="516714"/>
                  <a:pt x="1115693" y="542976"/>
                </a:cubicBezTo>
                <a:cubicBezTo>
                  <a:pt x="1143649" y="637009"/>
                  <a:pt x="1173299" y="729348"/>
                  <a:pt x="1207185" y="820840"/>
                </a:cubicBezTo>
                <a:cubicBezTo>
                  <a:pt x="1226669" y="873363"/>
                  <a:pt x="1229211" y="928427"/>
                  <a:pt x="1243612" y="980951"/>
                </a:cubicBezTo>
                <a:cubicBezTo>
                  <a:pt x="1246154" y="989422"/>
                  <a:pt x="1243612" y="1004671"/>
                  <a:pt x="1262250" y="1004671"/>
                </a:cubicBezTo>
                <a:cubicBezTo>
                  <a:pt x="1265638" y="946217"/>
                  <a:pt x="1341882" y="930122"/>
                  <a:pt x="1341882" y="867433"/>
                </a:cubicBezTo>
                <a:cubicBezTo>
                  <a:pt x="1341882" y="856420"/>
                  <a:pt x="1354589" y="856420"/>
                  <a:pt x="1363907" y="856420"/>
                </a:cubicBezTo>
                <a:cubicBezTo>
                  <a:pt x="1383519" y="859978"/>
                  <a:pt x="1403749" y="856928"/>
                  <a:pt x="1421513" y="847949"/>
                </a:cubicBezTo>
                <a:cubicBezTo>
                  <a:pt x="1439964" y="842781"/>
                  <a:pt x="1459618" y="850321"/>
                  <a:pt x="1469801" y="866586"/>
                </a:cubicBezTo>
                <a:cubicBezTo>
                  <a:pt x="1509617" y="918262"/>
                  <a:pt x="1553668" y="969091"/>
                  <a:pt x="1594331" y="1021613"/>
                </a:cubicBezTo>
                <a:cubicBezTo>
                  <a:pt x="1613960" y="1054483"/>
                  <a:pt x="1620601" y="1093451"/>
                  <a:pt x="1612969" y="1130895"/>
                </a:cubicBezTo>
                <a:cubicBezTo>
                  <a:pt x="1611359" y="1151142"/>
                  <a:pt x="1617069" y="1171305"/>
                  <a:pt x="1629064" y="1187655"/>
                </a:cubicBezTo>
                <a:cubicBezTo>
                  <a:pt x="1646007" y="1209680"/>
                  <a:pt x="1658715" y="1226624"/>
                  <a:pt x="1680740" y="1187655"/>
                </a:cubicBezTo>
                <a:cubicBezTo>
                  <a:pt x="1702766" y="1148686"/>
                  <a:pt x="1745124" y="1126660"/>
                  <a:pt x="1760372" y="1079219"/>
                </a:cubicBezTo>
                <a:cubicBezTo>
                  <a:pt x="1760372" y="1069054"/>
                  <a:pt x="1814590" y="1052111"/>
                  <a:pt x="1845087" y="1052111"/>
                </a:cubicBezTo>
                <a:cubicBezTo>
                  <a:pt x="1889139" y="1049569"/>
                  <a:pt x="1902693" y="1022461"/>
                  <a:pt x="1909470" y="987728"/>
                </a:cubicBezTo>
                <a:cubicBezTo>
                  <a:pt x="1928955" y="877599"/>
                  <a:pt x="1945050" y="767469"/>
                  <a:pt x="1967923" y="658188"/>
                </a:cubicBezTo>
                <a:cubicBezTo>
                  <a:pt x="1984434" y="553480"/>
                  <a:pt x="2079205" y="479440"/>
                  <a:pt x="2184793" y="488758"/>
                </a:cubicBezTo>
                <a:cubicBezTo>
                  <a:pt x="2215290" y="489605"/>
                  <a:pt x="2220373" y="504006"/>
                  <a:pt x="2239011" y="512478"/>
                </a:cubicBezTo>
                <a:cubicBezTo>
                  <a:pt x="2284469" y="539672"/>
                  <a:pt x="2318947" y="581944"/>
                  <a:pt x="2336433" y="631926"/>
                </a:cubicBezTo>
                <a:cubicBezTo>
                  <a:pt x="2351681" y="618372"/>
                  <a:pt x="2330503" y="598040"/>
                  <a:pt x="2351681" y="592110"/>
                </a:cubicBezTo>
                <a:cubicBezTo>
                  <a:pt x="2360551" y="589230"/>
                  <a:pt x="2370174" y="593635"/>
                  <a:pt x="2373707" y="602276"/>
                </a:cubicBezTo>
                <a:cubicBezTo>
                  <a:pt x="2382179" y="616677"/>
                  <a:pt x="2383026" y="636162"/>
                  <a:pt x="2406746" y="649716"/>
                </a:cubicBezTo>
                <a:cubicBezTo>
                  <a:pt x="2404281" y="623200"/>
                  <a:pt x="2400036" y="596854"/>
                  <a:pt x="2394039" y="570931"/>
                </a:cubicBezTo>
                <a:cubicBezTo>
                  <a:pt x="2388956" y="553141"/>
                  <a:pt x="2385567" y="539587"/>
                  <a:pt x="2406746" y="533657"/>
                </a:cubicBezTo>
                <a:cubicBezTo>
                  <a:pt x="2427924" y="527727"/>
                  <a:pt x="2432160" y="548058"/>
                  <a:pt x="2436396" y="560766"/>
                </a:cubicBezTo>
                <a:cubicBezTo>
                  <a:pt x="2440632" y="573473"/>
                  <a:pt x="2444020" y="587027"/>
                  <a:pt x="2448256" y="599734"/>
                </a:cubicBezTo>
                <a:cubicBezTo>
                  <a:pt x="2445621" y="613543"/>
                  <a:pt x="2450450" y="627690"/>
                  <a:pt x="2460963" y="637009"/>
                </a:cubicBezTo>
                <a:cubicBezTo>
                  <a:pt x="2468571" y="624471"/>
                  <a:pt x="2465250" y="608206"/>
                  <a:pt x="2453339" y="599734"/>
                </a:cubicBezTo>
                <a:cubicBezTo>
                  <a:pt x="2460116" y="579403"/>
                  <a:pt x="2449103" y="542976"/>
                  <a:pt x="2479600" y="542976"/>
                </a:cubicBezTo>
                <a:cubicBezTo>
                  <a:pt x="2510098" y="542976"/>
                  <a:pt x="2503321" y="579403"/>
                  <a:pt x="2510098" y="602276"/>
                </a:cubicBezTo>
                <a:cubicBezTo>
                  <a:pt x="2519238" y="659712"/>
                  <a:pt x="2532835" y="716386"/>
                  <a:pt x="2550761" y="771705"/>
                </a:cubicBezTo>
                <a:cubicBezTo>
                  <a:pt x="2561155" y="789156"/>
                  <a:pt x="2572761" y="805845"/>
                  <a:pt x="2585494" y="821687"/>
                </a:cubicBezTo>
                <a:lnTo>
                  <a:pt x="2599048" y="821687"/>
                </a:lnTo>
                <a:cubicBezTo>
                  <a:pt x="2599048" y="784412"/>
                  <a:pt x="2599048" y="747138"/>
                  <a:pt x="2599048" y="709016"/>
                </a:cubicBezTo>
                <a:cubicBezTo>
                  <a:pt x="2598320" y="706220"/>
                  <a:pt x="2598049" y="703340"/>
                  <a:pt x="2598226" y="700460"/>
                </a:cubicBezTo>
                <a:cubicBezTo>
                  <a:pt x="2599175" y="685550"/>
                  <a:pt x="2612060" y="674198"/>
                  <a:pt x="2627004" y="675130"/>
                </a:cubicBezTo>
                <a:cubicBezTo>
                  <a:pt x="2649030" y="672589"/>
                  <a:pt x="2649030" y="691226"/>
                  <a:pt x="2649030" y="703933"/>
                </a:cubicBezTo>
                <a:cubicBezTo>
                  <a:pt x="2673191" y="801525"/>
                  <a:pt x="2668184" y="904029"/>
                  <a:pt x="2634628" y="998741"/>
                </a:cubicBezTo>
                <a:cubicBezTo>
                  <a:pt x="2614763" y="1053890"/>
                  <a:pt x="2588010" y="1106243"/>
                  <a:pt x="2554997" y="1154616"/>
                </a:cubicBezTo>
                <a:cubicBezTo>
                  <a:pt x="2538901" y="1175794"/>
                  <a:pt x="2534665" y="1173253"/>
                  <a:pt x="2562621" y="1202903"/>
                </a:cubicBezTo>
                <a:cubicBezTo>
                  <a:pt x="2590577" y="1232554"/>
                  <a:pt x="2635476" y="1230012"/>
                  <a:pt x="2657501" y="1264745"/>
                </a:cubicBezTo>
                <a:cubicBezTo>
                  <a:pt x="2664279" y="1269828"/>
                  <a:pt x="2676139" y="1264745"/>
                  <a:pt x="2687999" y="1264745"/>
                </a:cubicBezTo>
                <a:cubicBezTo>
                  <a:pt x="2757177" y="1252122"/>
                  <a:pt x="2828540" y="1260340"/>
                  <a:pt x="2893008" y="1288465"/>
                </a:cubicBezTo>
                <a:cubicBezTo>
                  <a:pt x="2893991" y="1289143"/>
                  <a:pt x="2895016" y="1289736"/>
                  <a:pt x="2896083" y="1290244"/>
                </a:cubicBezTo>
                <a:cubicBezTo>
                  <a:pt x="2907884" y="1295920"/>
                  <a:pt x="2922066" y="1290922"/>
                  <a:pt x="2927742" y="1279146"/>
                </a:cubicBezTo>
                <a:cubicBezTo>
                  <a:pt x="2937907" y="1265592"/>
                  <a:pt x="2949767" y="1253732"/>
                  <a:pt x="2960780" y="1241025"/>
                </a:cubicBezTo>
                <a:cubicBezTo>
                  <a:pt x="2980798" y="1218745"/>
                  <a:pt x="2983560" y="1185876"/>
                  <a:pt x="2967557" y="1160546"/>
                </a:cubicBezTo>
                <a:cubicBezTo>
                  <a:pt x="2935976" y="1089724"/>
                  <a:pt x="2893051" y="1024409"/>
                  <a:pt x="2840485" y="967396"/>
                </a:cubicBezTo>
                <a:cubicBezTo>
                  <a:pt x="2791605" y="903267"/>
                  <a:pt x="2750383" y="833547"/>
                  <a:pt x="2717649" y="759845"/>
                </a:cubicBezTo>
                <a:cubicBezTo>
                  <a:pt x="2710601" y="749425"/>
                  <a:pt x="2705179" y="737988"/>
                  <a:pt x="2701553" y="725959"/>
                </a:cubicBezTo>
                <a:cubicBezTo>
                  <a:pt x="2698165" y="713252"/>
                  <a:pt x="2687999" y="699698"/>
                  <a:pt x="2708330" y="688684"/>
                </a:cubicBezTo>
                <a:cubicBezTo>
                  <a:pt x="2728662" y="677672"/>
                  <a:pt x="2729509" y="698850"/>
                  <a:pt x="2736286" y="709016"/>
                </a:cubicBezTo>
                <a:cubicBezTo>
                  <a:pt x="2741267" y="717403"/>
                  <a:pt x="2748256" y="724350"/>
                  <a:pt x="2756618" y="729348"/>
                </a:cubicBezTo>
                <a:cubicBezTo>
                  <a:pt x="2748146" y="674876"/>
                  <a:pt x="2748146" y="619473"/>
                  <a:pt x="2756618" y="565001"/>
                </a:cubicBezTo>
                <a:cubicBezTo>
                  <a:pt x="2759159" y="525185"/>
                  <a:pt x="2781185" y="492146"/>
                  <a:pt x="2781185" y="453178"/>
                </a:cubicBezTo>
                <a:cubicBezTo>
                  <a:pt x="2783294" y="441487"/>
                  <a:pt x="2794477" y="433694"/>
                  <a:pt x="2806176" y="435812"/>
                </a:cubicBezTo>
                <a:cubicBezTo>
                  <a:pt x="2817875" y="437929"/>
                  <a:pt x="2825652" y="449112"/>
                  <a:pt x="2823542" y="460802"/>
                </a:cubicBezTo>
                <a:cubicBezTo>
                  <a:pt x="2825118" y="504769"/>
                  <a:pt x="2833700" y="548228"/>
                  <a:pt x="2848957" y="589568"/>
                </a:cubicBezTo>
                <a:cubicBezTo>
                  <a:pt x="2867594" y="586180"/>
                  <a:pt x="2866747" y="570084"/>
                  <a:pt x="2877760" y="563307"/>
                </a:cubicBezTo>
                <a:cubicBezTo>
                  <a:pt x="2885926" y="558817"/>
                  <a:pt x="2895855" y="558817"/>
                  <a:pt x="2904021" y="563307"/>
                </a:cubicBezTo>
                <a:cubicBezTo>
                  <a:pt x="2909951" y="569237"/>
                  <a:pt x="2909951" y="578556"/>
                  <a:pt x="2909951" y="587874"/>
                </a:cubicBezTo>
                <a:cubicBezTo>
                  <a:pt x="2888493" y="691056"/>
                  <a:pt x="2912578" y="798475"/>
                  <a:pt x="2976029" y="882681"/>
                </a:cubicBezTo>
                <a:cubicBezTo>
                  <a:pt x="3016692" y="945371"/>
                  <a:pt x="3056508" y="1008059"/>
                  <a:pt x="3094629" y="1068207"/>
                </a:cubicBezTo>
                <a:cubicBezTo>
                  <a:pt x="3149364" y="1014582"/>
                  <a:pt x="3193356" y="951046"/>
                  <a:pt x="3224243" y="880987"/>
                </a:cubicBezTo>
                <a:cubicBezTo>
                  <a:pt x="3233561" y="864044"/>
                  <a:pt x="3239492" y="832700"/>
                  <a:pt x="3229326" y="822534"/>
                </a:cubicBezTo>
                <a:cubicBezTo>
                  <a:pt x="3219160" y="812369"/>
                  <a:pt x="3231867" y="803050"/>
                  <a:pt x="3239492" y="803050"/>
                </a:cubicBezTo>
                <a:cubicBezTo>
                  <a:pt x="3247116" y="803050"/>
                  <a:pt x="3258129" y="785260"/>
                  <a:pt x="3261517" y="803050"/>
                </a:cubicBezTo>
                <a:cubicBezTo>
                  <a:pt x="3264906" y="820840"/>
                  <a:pt x="3297098" y="831853"/>
                  <a:pt x="3275919" y="858114"/>
                </a:cubicBezTo>
                <a:cubicBezTo>
                  <a:pt x="3269091" y="871584"/>
                  <a:pt x="3265059" y="886239"/>
                  <a:pt x="3264059" y="901319"/>
                </a:cubicBezTo>
                <a:cubicBezTo>
                  <a:pt x="3258976" y="921650"/>
                  <a:pt x="3265753" y="934357"/>
                  <a:pt x="3289473" y="934357"/>
                </a:cubicBezTo>
                <a:cubicBezTo>
                  <a:pt x="3301884" y="935205"/>
                  <a:pt x="3314337" y="935205"/>
                  <a:pt x="3326748" y="934357"/>
                </a:cubicBezTo>
                <a:cubicBezTo>
                  <a:pt x="3356398" y="926733"/>
                  <a:pt x="3366564" y="932663"/>
                  <a:pt x="3371647" y="967396"/>
                </a:cubicBezTo>
                <a:cubicBezTo>
                  <a:pt x="3375035" y="1002637"/>
                  <a:pt x="3375035" y="1038048"/>
                  <a:pt x="3371647" y="1073289"/>
                </a:cubicBezTo>
                <a:cubicBezTo>
                  <a:pt x="3370800" y="1090233"/>
                  <a:pt x="3359787" y="1090233"/>
                  <a:pt x="3349621" y="1090233"/>
                </a:cubicBezTo>
                <a:cubicBezTo>
                  <a:pt x="3317904" y="1094807"/>
                  <a:pt x="3286500" y="1101245"/>
                  <a:pt x="3255587" y="1109717"/>
                </a:cubicBezTo>
                <a:cubicBezTo>
                  <a:pt x="3189510" y="1137673"/>
                  <a:pt x="3174261" y="1174100"/>
                  <a:pt x="3215771" y="1228318"/>
                </a:cubicBezTo>
                <a:cubicBezTo>
                  <a:pt x="3296462" y="1336922"/>
                  <a:pt x="3364658" y="1454336"/>
                  <a:pt x="3419087" y="1578189"/>
                </a:cubicBezTo>
                <a:cubicBezTo>
                  <a:pt x="3430947" y="1602757"/>
                  <a:pt x="3443654" y="1619700"/>
                  <a:pt x="3470763" y="1610381"/>
                </a:cubicBezTo>
                <a:cubicBezTo>
                  <a:pt x="3567211" y="1573615"/>
                  <a:pt x="3676213" y="1595302"/>
                  <a:pt x="3751169" y="1666293"/>
                </a:cubicBezTo>
                <a:cubicBezTo>
                  <a:pt x="3739885" y="1603689"/>
                  <a:pt x="3735903" y="1540068"/>
                  <a:pt x="3739309" y="1476532"/>
                </a:cubicBezTo>
                <a:cubicBezTo>
                  <a:pt x="3741850" y="1442646"/>
                  <a:pt x="3704576" y="1422314"/>
                  <a:pt x="3691868" y="1391817"/>
                </a:cubicBezTo>
                <a:cubicBezTo>
                  <a:pt x="3658101" y="1314812"/>
                  <a:pt x="3629789" y="1235603"/>
                  <a:pt x="3607154" y="1154616"/>
                </a:cubicBezTo>
                <a:cubicBezTo>
                  <a:pt x="3596988" y="1110564"/>
                  <a:pt x="3552089" y="1081761"/>
                  <a:pt x="3552089" y="1035168"/>
                </a:cubicBezTo>
                <a:cubicBezTo>
                  <a:pt x="3555478" y="1025002"/>
                  <a:pt x="3547006" y="1011448"/>
                  <a:pt x="3561408" y="1005518"/>
                </a:cubicBezTo>
                <a:cubicBezTo>
                  <a:pt x="3584281" y="1018225"/>
                  <a:pt x="3606306" y="1052958"/>
                  <a:pt x="3626638" y="1040251"/>
                </a:cubicBezTo>
                <a:cubicBezTo>
                  <a:pt x="3646969" y="1027543"/>
                  <a:pt x="3626638" y="997893"/>
                  <a:pt x="3626638" y="975868"/>
                </a:cubicBezTo>
                <a:cubicBezTo>
                  <a:pt x="3626638" y="970785"/>
                  <a:pt x="3630874" y="965702"/>
                  <a:pt x="3638498" y="959772"/>
                </a:cubicBezTo>
                <a:cubicBezTo>
                  <a:pt x="3655136" y="1007127"/>
                  <a:pt x="3663726" y="1056939"/>
                  <a:pt x="3663912" y="1107175"/>
                </a:cubicBezTo>
                <a:cubicBezTo>
                  <a:pt x="3661685" y="1159953"/>
                  <a:pt x="3697231" y="1206885"/>
                  <a:pt x="3748627" y="1218999"/>
                </a:cubicBezTo>
                <a:cubicBezTo>
                  <a:pt x="3784589" y="1225353"/>
                  <a:pt x="3817390" y="1243566"/>
                  <a:pt x="3841813" y="1270675"/>
                </a:cubicBezTo>
                <a:cubicBezTo>
                  <a:pt x="3868075" y="1294395"/>
                  <a:pt x="3889254" y="1302020"/>
                  <a:pt x="3918057" y="1276605"/>
                </a:cubicBezTo>
                <a:cubicBezTo>
                  <a:pt x="3937406" y="1255765"/>
                  <a:pt x="3965039" y="1244583"/>
                  <a:pt x="3993453" y="1246108"/>
                </a:cubicBezTo>
                <a:cubicBezTo>
                  <a:pt x="4006160" y="1247802"/>
                  <a:pt x="4026491" y="1259662"/>
                  <a:pt x="4033269" y="1233400"/>
                </a:cubicBezTo>
                <a:cubicBezTo>
                  <a:pt x="4040046" y="1207139"/>
                  <a:pt x="4040893" y="1191890"/>
                  <a:pt x="4015479" y="1178336"/>
                </a:cubicBezTo>
                <a:cubicBezTo>
                  <a:pt x="3996240" y="1167662"/>
                  <a:pt x="3978085" y="1155209"/>
                  <a:pt x="3961261" y="1141061"/>
                </a:cubicBezTo>
                <a:cubicBezTo>
                  <a:pt x="3899614" y="1086759"/>
                  <a:pt x="3890025" y="994251"/>
                  <a:pt x="3939235" y="928427"/>
                </a:cubicBezTo>
                <a:cubicBezTo>
                  <a:pt x="3980746" y="867433"/>
                  <a:pt x="4053600" y="851337"/>
                  <a:pt x="4101887" y="802203"/>
                </a:cubicBezTo>
                <a:cubicBezTo>
                  <a:pt x="4120525" y="782718"/>
                  <a:pt x="4161188" y="809827"/>
                  <a:pt x="4161188" y="838630"/>
                </a:cubicBezTo>
                <a:cubicBezTo>
                  <a:pt x="4161188" y="867433"/>
                  <a:pt x="4173048" y="869975"/>
                  <a:pt x="4195074" y="880140"/>
                </a:cubicBezTo>
                <a:cubicBezTo>
                  <a:pt x="4217100" y="890306"/>
                  <a:pt x="4250986" y="887765"/>
                  <a:pt x="4245903" y="926733"/>
                </a:cubicBezTo>
                <a:cubicBezTo>
                  <a:pt x="4327229" y="928427"/>
                  <a:pt x="4308592" y="1016531"/>
                  <a:pt x="4352643" y="1050417"/>
                </a:cubicBezTo>
                <a:cubicBezTo>
                  <a:pt x="4379752" y="1069054"/>
                  <a:pt x="4373822" y="1080914"/>
                  <a:pt x="4352643" y="1096163"/>
                </a:cubicBezTo>
                <a:cubicBezTo>
                  <a:pt x="4334345" y="1110479"/>
                  <a:pt x="4317597" y="1126660"/>
                  <a:pt x="4302662" y="1144450"/>
                </a:cubicBezTo>
                <a:cubicBezTo>
                  <a:pt x="4338242" y="1143603"/>
                  <a:pt x="4348408" y="1175794"/>
                  <a:pt x="4387377" y="1173253"/>
                </a:cubicBezTo>
                <a:cubicBezTo>
                  <a:pt x="4426345" y="1170712"/>
                  <a:pt x="4461078" y="1166476"/>
                  <a:pt x="4479716" y="1125813"/>
                </a:cubicBezTo>
                <a:cubicBezTo>
                  <a:pt x="4487340" y="1110564"/>
                  <a:pt x="4499200" y="1081761"/>
                  <a:pt x="4527156" y="1110564"/>
                </a:cubicBezTo>
                <a:cubicBezTo>
                  <a:pt x="4529697" y="1112258"/>
                  <a:pt x="4549182" y="1124965"/>
                  <a:pt x="4564430" y="1102940"/>
                </a:cubicBezTo>
                <a:cubicBezTo>
                  <a:pt x="4579679" y="1080914"/>
                  <a:pt x="4588150" y="1048722"/>
                  <a:pt x="4627119" y="1058041"/>
                </a:cubicBezTo>
                <a:cubicBezTo>
                  <a:pt x="4723135" y="967565"/>
                  <a:pt x="4810493" y="868280"/>
                  <a:pt x="4888041" y="761539"/>
                </a:cubicBezTo>
                <a:cubicBezTo>
                  <a:pt x="4916844" y="715793"/>
                  <a:pt x="4898206" y="663270"/>
                  <a:pt x="4911761" y="615830"/>
                </a:cubicBezTo>
                <a:cubicBezTo>
                  <a:pt x="4924535" y="586349"/>
                  <a:pt x="4924535" y="552972"/>
                  <a:pt x="4911761" y="523491"/>
                </a:cubicBezTo>
                <a:cubicBezTo>
                  <a:pt x="4938624" y="537808"/>
                  <a:pt x="4952263" y="568559"/>
                  <a:pt x="4944799" y="598040"/>
                </a:cubicBezTo>
                <a:cubicBezTo>
                  <a:pt x="4942258" y="608206"/>
                  <a:pt x="4937175" y="620066"/>
                  <a:pt x="4949882" y="624302"/>
                </a:cubicBezTo>
                <a:cubicBezTo>
                  <a:pt x="4962590" y="628537"/>
                  <a:pt x="4969367" y="617524"/>
                  <a:pt x="4975297" y="608206"/>
                </a:cubicBezTo>
                <a:cubicBezTo>
                  <a:pt x="4994002" y="570508"/>
                  <a:pt x="5019569" y="536622"/>
                  <a:pt x="5050693" y="508242"/>
                </a:cubicBezTo>
                <a:cubicBezTo>
                  <a:pt x="5063400" y="498924"/>
                  <a:pt x="5078649" y="482828"/>
                  <a:pt x="5078649" y="515020"/>
                </a:cubicBezTo>
                <a:cubicBezTo>
                  <a:pt x="5079496" y="525185"/>
                  <a:pt x="5083731" y="531116"/>
                  <a:pt x="5095592" y="525185"/>
                </a:cubicBezTo>
                <a:cubicBezTo>
                  <a:pt x="5107452" y="519255"/>
                  <a:pt x="5122700" y="508242"/>
                  <a:pt x="5127783" y="525185"/>
                </a:cubicBezTo>
                <a:cubicBezTo>
                  <a:pt x="5132866" y="542128"/>
                  <a:pt x="5143879" y="557377"/>
                  <a:pt x="5127783" y="577708"/>
                </a:cubicBezTo>
                <a:cubicBezTo>
                  <a:pt x="5111687" y="598040"/>
                  <a:pt x="5105757" y="611594"/>
                  <a:pt x="5082037" y="642092"/>
                </a:cubicBezTo>
                <a:cubicBezTo>
                  <a:pt x="5058317" y="672589"/>
                  <a:pt x="5073566" y="672589"/>
                  <a:pt x="5100674" y="672589"/>
                </a:cubicBezTo>
                <a:lnTo>
                  <a:pt x="5111687" y="682754"/>
                </a:lnTo>
                <a:cubicBezTo>
                  <a:pt x="5088933" y="698766"/>
                  <a:pt x="5071050" y="720792"/>
                  <a:pt x="5060011" y="746290"/>
                </a:cubicBezTo>
                <a:cubicBezTo>
                  <a:pt x="5053878" y="760608"/>
                  <a:pt x="5044263" y="773060"/>
                  <a:pt x="5032056" y="782718"/>
                </a:cubicBezTo>
                <a:cubicBezTo>
                  <a:pt x="4982277" y="805845"/>
                  <a:pt x="4946214" y="850998"/>
                  <a:pt x="4934634" y="904707"/>
                </a:cubicBezTo>
                <a:cubicBezTo>
                  <a:pt x="4950729" y="899625"/>
                  <a:pt x="4973602" y="936899"/>
                  <a:pt x="4997323" y="899625"/>
                </a:cubicBezTo>
                <a:cubicBezTo>
                  <a:pt x="5002405" y="891153"/>
                  <a:pt x="5018501" y="906401"/>
                  <a:pt x="5029514" y="911485"/>
                </a:cubicBezTo>
                <a:cubicBezTo>
                  <a:pt x="5082249" y="938932"/>
                  <a:pt x="5125377" y="981798"/>
                  <a:pt x="5153198" y="1034321"/>
                </a:cubicBezTo>
                <a:cubicBezTo>
                  <a:pt x="5182848" y="993658"/>
                  <a:pt x="5198097" y="947065"/>
                  <a:pt x="5225205" y="908943"/>
                </a:cubicBezTo>
                <a:cubicBezTo>
                  <a:pt x="5269257" y="847949"/>
                  <a:pt x="5310767" y="787801"/>
                  <a:pt x="5353972" y="727654"/>
                </a:cubicBezTo>
                <a:cubicBezTo>
                  <a:pt x="5387010" y="681060"/>
                  <a:pt x="5436145" y="637009"/>
                  <a:pt x="5422591" y="568390"/>
                </a:cubicBezTo>
                <a:cubicBezTo>
                  <a:pt x="5419202" y="550600"/>
                  <a:pt x="5412425" y="534504"/>
                  <a:pt x="5412425" y="514172"/>
                </a:cubicBezTo>
                <a:cubicBezTo>
                  <a:pt x="5429884" y="442928"/>
                  <a:pt x="5458467" y="374901"/>
                  <a:pt x="5497139" y="312551"/>
                </a:cubicBezTo>
                <a:cubicBezTo>
                  <a:pt x="5508144" y="297641"/>
                  <a:pt x="5517784" y="281800"/>
                  <a:pt x="5525943" y="265111"/>
                </a:cubicBezTo>
                <a:cubicBezTo>
                  <a:pt x="5541191" y="215129"/>
                  <a:pt x="5586090" y="240544"/>
                  <a:pt x="5603033" y="244779"/>
                </a:cubicBezTo>
                <a:cubicBezTo>
                  <a:pt x="5619976" y="249015"/>
                  <a:pt x="5612352" y="268499"/>
                  <a:pt x="5607269" y="281207"/>
                </a:cubicBezTo>
                <a:cubicBezTo>
                  <a:pt x="5593774" y="303063"/>
                  <a:pt x="5584311" y="327207"/>
                  <a:pt x="5579313" y="352367"/>
                </a:cubicBezTo>
                <a:cubicBezTo>
                  <a:pt x="5596256" y="352367"/>
                  <a:pt x="5594562" y="340507"/>
                  <a:pt x="5603033" y="330341"/>
                </a:cubicBezTo>
                <a:cubicBezTo>
                  <a:pt x="5611504" y="320175"/>
                  <a:pt x="5619976" y="301538"/>
                  <a:pt x="5633530" y="310010"/>
                </a:cubicBezTo>
                <a:cubicBezTo>
                  <a:pt x="5647085" y="318481"/>
                  <a:pt x="5639460" y="336271"/>
                  <a:pt x="5633530" y="348979"/>
                </a:cubicBezTo>
                <a:cubicBezTo>
                  <a:pt x="5619129" y="379476"/>
                  <a:pt x="5604728" y="409973"/>
                  <a:pt x="5589479" y="440470"/>
                </a:cubicBezTo>
                <a:cubicBezTo>
                  <a:pt x="5589479" y="448942"/>
                  <a:pt x="5579313" y="459108"/>
                  <a:pt x="5589479" y="465885"/>
                </a:cubicBezTo>
                <a:cubicBezTo>
                  <a:pt x="5599644" y="472662"/>
                  <a:pt x="5602186" y="469274"/>
                  <a:pt x="5613199" y="456566"/>
                </a:cubicBezTo>
                <a:cubicBezTo>
                  <a:pt x="5624212" y="443859"/>
                  <a:pt x="5639460" y="424375"/>
                  <a:pt x="5645390" y="416750"/>
                </a:cubicBezTo>
                <a:cubicBezTo>
                  <a:pt x="5651320" y="409126"/>
                  <a:pt x="5658945" y="400655"/>
                  <a:pt x="5669110" y="409126"/>
                </a:cubicBezTo>
                <a:cubicBezTo>
                  <a:pt x="5675896" y="416581"/>
                  <a:pt x="5675896" y="427933"/>
                  <a:pt x="5669110" y="435388"/>
                </a:cubicBezTo>
                <a:cubicBezTo>
                  <a:pt x="5660486" y="450044"/>
                  <a:pt x="5650567" y="463936"/>
                  <a:pt x="5639460" y="476898"/>
                </a:cubicBezTo>
                <a:cubicBezTo>
                  <a:pt x="5608540" y="510868"/>
                  <a:pt x="5594273" y="556784"/>
                  <a:pt x="5600492" y="602276"/>
                </a:cubicBezTo>
                <a:cubicBezTo>
                  <a:pt x="5603397" y="614390"/>
                  <a:pt x="5599881" y="627182"/>
                  <a:pt x="5591173" y="636162"/>
                </a:cubicBezTo>
                <a:cubicBezTo>
                  <a:pt x="5510414" y="720283"/>
                  <a:pt x="5452148" y="823466"/>
                  <a:pt x="5421743" y="936052"/>
                </a:cubicBezTo>
                <a:cubicBezTo>
                  <a:pt x="5386426" y="1047113"/>
                  <a:pt x="5339579" y="1154108"/>
                  <a:pt x="5281964" y="1255426"/>
                </a:cubicBezTo>
                <a:cubicBezTo>
                  <a:pt x="5264284" y="1287194"/>
                  <a:pt x="5260014" y="1324723"/>
                  <a:pt x="5270104" y="1359626"/>
                </a:cubicBezTo>
                <a:cubicBezTo>
                  <a:pt x="5304845" y="1467128"/>
                  <a:pt x="5349956" y="1570904"/>
                  <a:pt x="5404800" y="1669681"/>
                </a:cubicBezTo>
                <a:cubicBezTo>
                  <a:pt x="5413272" y="1689166"/>
                  <a:pt x="5427673" y="1691707"/>
                  <a:pt x="5438686" y="1679000"/>
                </a:cubicBezTo>
                <a:cubicBezTo>
                  <a:pt x="5449699" y="1666293"/>
                  <a:pt x="5464948" y="1663751"/>
                  <a:pt x="5476808" y="1654433"/>
                </a:cubicBezTo>
                <a:cubicBezTo>
                  <a:pt x="5510109" y="1637744"/>
                  <a:pt x="5525739" y="1598860"/>
                  <a:pt x="5513235" y="1563788"/>
                </a:cubicBezTo>
                <a:cubicBezTo>
                  <a:pt x="5501520" y="1519058"/>
                  <a:pt x="5485923" y="1475346"/>
                  <a:pt x="5466642" y="1433327"/>
                </a:cubicBezTo>
                <a:cubicBezTo>
                  <a:pt x="5444659" y="1398764"/>
                  <a:pt x="5439372" y="1356152"/>
                  <a:pt x="5452241" y="1317268"/>
                </a:cubicBezTo>
                <a:cubicBezTo>
                  <a:pt x="5465795" y="1280841"/>
                  <a:pt x="5449699" y="1245260"/>
                  <a:pt x="5459865" y="1206292"/>
                </a:cubicBezTo>
                <a:cubicBezTo>
                  <a:pt x="5497351" y="1096501"/>
                  <a:pt x="5614546" y="1035676"/>
                  <a:pt x="5725869" y="1068207"/>
                </a:cubicBezTo>
                <a:cubicBezTo>
                  <a:pt x="5729055" y="1068545"/>
                  <a:pt x="5732240" y="1068885"/>
                  <a:pt x="5735400" y="1069393"/>
                </a:cubicBezTo>
                <a:cubicBezTo>
                  <a:pt x="5824138" y="1083455"/>
                  <a:pt x="5884727" y="1166730"/>
                  <a:pt x="5870732" y="1255426"/>
                </a:cubicBezTo>
                <a:cubicBezTo>
                  <a:pt x="5870604" y="1275588"/>
                  <a:pt x="5872595" y="1295750"/>
                  <a:pt x="5876662" y="1315574"/>
                </a:cubicBezTo>
                <a:cubicBezTo>
                  <a:pt x="5887632" y="1358016"/>
                  <a:pt x="5878915" y="1403084"/>
                  <a:pt x="5852941" y="1438410"/>
                </a:cubicBezTo>
                <a:cubicBezTo>
                  <a:pt x="5827323" y="1486528"/>
                  <a:pt x="5808238" y="1537780"/>
                  <a:pt x="5796182" y="1590897"/>
                </a:cubicBezTo>
                <a:cubicBezTo>
                  <a:pt x="5788558" y="1607840"/>
                  <a:pt x="5802112" y="1621394"/>
                  <a:pt x="5814820" y="1630713"/>
                </a:cubicBezTo>
                <a:cubicBezTo>
                  <a:pt x="5840412" y="1652145"/>
                  <a:pt x="5868936" y="1669851"/>
                  <a:pt x="5899534" y="1683236"/>
                </a:cubicBezTo>
                <a:cubicBezTo>
                  <a:pt x="5929184" y="1694249"/>
                  <a:pt x="5950363" y="1659516"/>
                  <a:pt x="5977472" y="1649350"/>
                </a:cubicBezTo>
                <a:cubicBezTo>
                  <a:pt x="6089295" y="1606145"/>
                  <a:pt x="6106239" y="1501099"/>
                  <a:pt x="6129959" y="1404524"/>
                </a:cubicBezTo>
                <a:cubicBezTo>
                  <a:pt x="6137583" y="1375721"/>
                  <a:pt x="6111321" y="1337600"/>
                  <a:pt x="6099461" y="1304561"/>
                </a:cubicBezTo>
                <a:cubicBezTo>
                  <a:pt x="6054605" y="1184351"/>
                  <a:pt x="6018923" y="1060837"/>
                  <a:pt x="5992721" y="935205"/>
                </a:cubicBezTo>
                <a:cubicBezTo>
                  <a:pt x="5991026" y="925886"/>
                  <a:pt x="5989332" y="909790"/>
                  <a:pt x="5983402" y="909790"/>
                </a:cubicBezTo>
                <a:cubicBezTo>
                  <a:pt x="5890216" y="858961"/>
                  <a:pt x="5867343" y="750526"/>
                  <a:pt x="5805501" y="674283"/>
                </a:cubicBezTo>
                <a:cubicBezTo>
                  <a:pt x="5785170" y="648869"/>
                  <a:pt x="5752978" y="637856"/>
                  <a:pt x="5740271" y="605664"/>
                </a:cubicBezTo>
                <a:cubicBezTo>
                  <a:pt x="5733494" y="587027"/>
                  <a:pt x="5719939" y="570931"/>
                  <a:pt x="5740271" y="554836"/>
                </a:cubicBezTo>
                <a:cubicBezTo>
                  <a:pt x="5760602" y="538740"/>
                  <a:pt x="5780087" y="554836"/>
                  <a:pt x="5792794" y="568390"/>
                </a:cubicBezTo>
                <a:cubicBezTo>
                  <a:pt x="5805501" y="581944"/>
                  <a:pt x="5817361" y="597193"/>
                  <a:pt x="5830916" y="609053"/>
                </a:cubicBezTo>
                <a:cubicBezTo>
                  <a:pt x="5836498" y="615830"/>
                  <a:pt x="5844792" y="619727"/>
                  <a:pt x="5853560" y="619812"/>
                </a:cubicBezTo>
                <a:cubicBezTo>
                  <a:pt x="5869935" y="619981"/>
                  <a:pt x="5883312" y="606766"/>
                  <a:pt x="5883438" y="590416"/>
                </a:cubicBezTo>
                <a:cubicBezTo>
                  <a:pt x="5885133" y="568390"/>
                  <a:pt x="5905464" y="543822"/>
                  <a:pt x="5871578" y="521797"/>
                </a:cubicBezTo>
                <a:cubicBezTo>
                  <a:pt x="5853788" y="509937"/>
                  <a:pt x="5877508" y="496382"/>
                  <a:pt x="5892757" y="496382"/>
                </a:cubicBezTo>
                <a:cubicBezTo>
                  <a:pt x="5924102" y="499771"/>
                  <a:pt x="5924102" y="478592"/>
                  <a:pt x="5924102" y="458261"/>
                </a:cubicBezTo>
                <a:cubicBezTo>
                  <a:pt x="5924373" y="419207"/>
                  <a:pt x="5932437" y="380662"/>
                  <a:pt x="5947822" y="344743"/>
                </a:cubicBezTo>
                <a:cubicBezTo>
                  <a:pt x="5952904" y="334577"/>
                  <a:pt x="5957988" y="327800"/>
                  <a:pt x="5971542" y="327800"/>
                </a:cubicBezTo>
                <a:cubicBezTo>
                  <a:pt x="5980979" y="331019"/>
                  <a:pt x="5986206" y="341100"/>
                  <a:pt x="5983402" y="350673"/>
                </a:cubicBezTo>
                <a:cubicBezTo>
                  <a:pt x="5982352" y="380831"/>
                  <a:pt x="5990959" y="410481"/>
                  <a:pt x="6007969" y="435388"/>
                </a:cubicBezTo>
                <a:cubicBezTo>
                  <a:pt x="6034697" y="487911"/>
                  <a:pt x="6038975" y="549075"/>
                  <a:pt x="6019829" y="604817"/>
                </a:cubicBezTo>
                <a:cubicBezTo>
                  <a:pt x="6010019" y="643786"/>
                  <a:pt x="6016441" y="685042"/>
                  <a:pt x="6037619" y="719182"/>
                </a:cubicBezTo>
                <a:cubicBezTo>
                  <a:pt x="6087601" y="808133"/>
                  <a:pt x="6150290" y="889459"/>
                  <a:pt x="6194342" y="983492"/>
                </a:cubicBezTo>
                <a:cubicBezTo>
                  <a:pt x="6250719" y="1102431"/>
                  <a:pt x="6290900" y="1228318"/>
                  <a:pt x="6313789" y="1357931"/>
                </a:cubicBezTo>
                <a:cubicBezTo>
                  <a:pt x="6329945" y="1446288"/>
                  <a:pt x="6338162" y="1535832"/>
                  <a:pt x="6338357" y="1625630"/>
                </a:cubicBezTo>
                <a:cubicBezTo>
                  <a:pt x="6338357" y="1717122"/>
                  <a:pt x="6322261" y="1808613"/>
                  <a:pt x="6313789" y="1899258"/>
                </a:cubicBezTo>
                <a:cubicBezTo>
                  <a:pt x="6307470" y="1941955"/>
                  <a:pt x="6307470" y="1985328"/>
                  <a:pt x="6313789" y="2028025"/>
                </a:cubicBezTo>
                <a:cubicBezTo>
                  <a:pt x="6340983" y="2003542"/>
                  <a:pt x="6364135" y="1974994"/>
                  <a:pt x="6382408" y="1943310"/>
                </a:cubicBezTo>
                <a:cubicBezTo>
                  <a:pt x="6435779" y="1837417"/>
                  <a:pt x="6444250" y="1714580"/>
                  <a:pt x="6520494" y="1618853"/>
                </a:cubicBezTo>
                <a:cubicBezTo>
                  <a:pt x="6529592" y="1603858"/>
                  <a:pt x="6532624" y="1585983"/>
                  <a:pt x="6528965" y="1568871"/>
                </a:cubicBezTo>
                <a:cubicBezTo>
                  <a:pt x="6528406" y="1470686"/>
                  <a:pt x="6536343" y="1372587"/>
                  <a:pt x="6552685" y="1275758"/>
                </a:cubicBezTo>
                <a:cubicBezTo>
                  <a:pt x="6571720" y="1193670"/>
                  <a:pt x="6559962" y="1107429"/>
                  <a:pt x="6519646" y="1033473"/>
                </a:cubicBezTo>
                <a:cubicBezTo>
                  <a:pt x="6484642" y="972479"/>
                  <a:pt x="6470656" y="901573"/>
                  <a:pt x="6479830" y="831853"/>
                </a:cubicBezTo>
                <a:cubicBezTo>
                  <a:pt x="6480678" y="814910"/>
                  <a:pt x="6486608" y="792037"/>
                  <a:pt x="6501856" y="789495"/>
                </a:cubicBezTo>
                <a:cubicBezTo>
                  <a:pt x="6517105" y="786954"/>
                  <a:pt x="6530659" y="805591"/>
                  <a:pt x="6530659" y="824229"/>
                </a:cubicBezTo>
                <a:cubicBezTo>
                  <a:pt x="6530659" y="842865"/>
                  <a:pt x="6557768" y="842865"/>
                  <a:pt x="6557768" y="858961"/>
                </a:cubicBezTo>
                <a:cubicBezTo>
                  <a:pt x="6572813" y="839647"/>
                  <a:pt x="6583767" y="817451"/>
                  <a:pt x="6589960" y="793731"/>
                </a:cubicBezTo>
                <a:cubicBezTo>
                  <a:pt x="6594195" y="781871"/>
                  <a:pt x="6589112" y="763234"/>
                  <a:pt x="6612832" y="769164"/>
                </a:cubicBezTo>
                <a:cubicBezTo>
                  <a:pt x="6636552" y="775094"/>
                  <a:pt x="6627234" y="792037"/>
                  <a:pt x="6627234" y="806439"/>
                </a:cubicBezTo>
                <a:cubicBezTo>
                  <a:pt x="6613976" y="843882"/>
                  <a:pt x="6608775" y="883698"/>
                  <a:pt x="6611986" y="923345"/>
                </a:cubicBezTo>
                <a:cubicBezTo>
                  <a:pt x="6629776" y="898777"/>
                  <a:pt x="6649260" y="875905"/>
                  <a:pt x="6665356" y="872516"/>
                </a:cubicBezTo>
                <a:cubicBezTo>
                  <a:pt x="6681452" y="869127"/>
                  <a:pt x="6698394" y="864891"/>
                  <a:pt x="6705172" y="884376"/>
                </a:cubicBezTo>
                <a:cubicBezTo>
                  <a:pt x="6711949" y="903860"/>
                  <a:pt x="6688228" y="902166"/>
                  <a:pt x="6676368" y="913179"/>
                </a:cubicBezTo>
                <a:cubicBezTo>
                  <a:pt x="6714490" y="919109"/>
                  <a:pt x="6722962" y="923345"/>
                  <a:pt x="6714490" y="969937"/>
                </a:cubicBezTo>
                <a:cubicBezTo>
                  <a:pt x="6706019" y="1016531"/>
                  <a:pt x="6719573" y="1065665"/>
                  <a:pt x="6695853" y="1111411"/>
                </a:cubicBezTo>
                <a:cubicBezTo>
                  <a:pt x="6686534" y="1130049"/>
                  <a:pt x="6702630" y="1151227"/>
                  <a:pt x="6702630" y="1171559"/>
                </a:cubicBezTo>
                <a:cubicBezTo>
                  <a:pt x="6726613" y="1292870"/>
                  <a:pt x="6735432" y="1416638"/>
                  <a:pt x="6728892" y="1540068"/>
                </a:cubicBezTo>
                <a:cubicBezTo>
                  <a:pt x="6728044" y="1548539"/>
                  <a:pt x="6727198" y="1561247"/>
                  <a:pt x="6735669" y="1563788"/>
                </a:cubicBezTo>
                <a:cubicBezTo>
                  <a:pt x="6744140" y="1566329"/>
                  <a:pt x="6747529" y="1560399"/>
                  <a:pt x="6753459" y="1554469"/>
                </a:cubicBezTo>
                <a:cubicBezTo>
                  <a:pt x="6823773" y="1487544"/>
                  <a:pt x="6905099" y="1434174"/>
                  <a:pt x="6981342" y="1374874"/>
                </a:cubicBezTo>
                <a:cubicBezTo>
                  <a:pt x="7013533" y="1352848"/>
                  <a:pt x="7010992" y="1330822"/>
                  <a:pt x="6981342" y="1310491"/>
                </a:cubicBezTo>
                <a:cubicBezTo>
                  <a:pt x="6971718" y="1303290"/>
                  <a:pt x="6962654" y="1295327"/>
                  <a:pt x="6954233" y="1286771"/>
                </a:cubicBezTo>
                <a:cubicBezTo>
                  <a:pt x="6943356" y="1278977"/>
                  <a:pt x="6940721" y="1263898"/>
                  <a:pt x="6948303" y="1252885"/>
                </a:cubicBezTo>
                <a:cubicBezTo>
                  <a:pt x="6956775" y="1241872"/>
                  <a:pt x="6970329" y="1243566"/>
                  <a:pt x="6983036" y="1247802"/>
                </a:cubicBezTo>
                <a:cubicBezTo>
                  <a:pt x="7018616" y="1261356"/>
                  <a:pt x="7041489" y="1247802"/>
                  <a:pt x="7041489" y="1204598"/>
                </a:cubicBezTo>
                <a:cubicBezTo>
                  <a:pt x="7042336" y="1197820"/>
                  <a:pt x="7043183" y="1189349"/>
                  <a:pt x="7048266" y="1189349"/>
                </a:cubicBezTo>
                <a:cubicBezTo>
                  <a:pt x="7098248" y="1161393"/>
                  <a:pt x="7066903" y="1151227"/>
                  <a:pt x="7039795" y="1133437"/>
                </a:cubicBezTo>
                <a:cubicBezTo>
                  <a:pt x="6995743" y="1102940"/>
                  <a:pt x="6943220" y="1065665"/>
                  <a:pt x="6955080" y="1002977"/>
                </a:cubicBezTo>
                <a:cubicBezTo>
                  <a:pt x="6964755" y="955875"/>
                  <a:pt x="6940958" y="908265"/>
                  <a:pt x="6897474" y="887765"/>
                </a:cubicBezTo>
                <a:cubicBezTo>
                  <a:pt x="6889850" y="881835"/>
                  <a:pt x="6889850" y="875905"/>
                  <a:pt x="6897474" y="870821"/>
                </a:cubicBezTo>
                <a:cubicBezTo>
                  <a:pt x="6905099" y="865739"/>
                  <a:pt x="6904251" y="852184"/>
                  <a:pt x="6921194" y="865739"/>
                </a:cubicBezTo>
                <a:cubicBezTo>
                  <a:pt x="6961010" y="897930"/>
                  <a:pt x="6966940" y="892847"/>
                  <a:pt x="6975411" y="836935"/>
                </a:cubicBezTo>
                <a:cubicBezTo>
                  <a:pt x="6976259" y="832700"/>
                  <a:pt x="6982189" y="825923"/>
                  <a:pt x="6982189" y="825923"/>
                </a:cubicBezTo>
                <a:cubicBezTo>
                  <a:pt x="6991651" y="823974"/>
                  <a:pt x="7001275" y="828464"/>
                  <a:pt x="7005909" y="836935"/>
                </a:cubicBezTo>
                <a:cubicBezTo>
                  <a:pt x="7020522" y="862519"/>
                  <a:pt x="7033814" y="888781"/>
                  <a:pt x="7045725" y="915720"/>
                </a:cubicBezTo>
                <a:cubicBezTo>
                  <a:pt x="7069445" y="975868"/>
                  <a:pt x="7124509" y="1015683"/>
                  <a:pt x="7154159" y="1073289"/>
                </a:cubicBezTo>
                <a:cubicBezTo>
                  <a:pt x="7158395" y="1081761"/>
                  <a:pt x="7166019" y="1085149"/>
                  <a:pt x="7187198" y="1086844"/>
                </a:cubicBezTo>
                <a:cubicBezTo>
                  <a:pt x="7208377" y="1088538"/>
                  <a:pt x="7231250" y="1092774"/>
                  <a:pt x="7225320" y="1124119"/>
                </a:cubicBezTo>
                <a:cubicBezTo>
                  <a:pt x="7222779" y="1138520"/>
                  <a:pt x="7234639" y="1142756"/>
                  <a:pt x="7243110" y="1148686"/>
                </a:cubicBezTo>
                <a:cubicBezTo>
                  <a:pt x="7303258" y="1184266"/>
                  <a:pt x="7364252" y="1219846"/>
                  <a:pt x="7423552" y="1257121"/>
                </a:cubicBezTo>
                <a:cubicBezTo>
                  <a:pt x="7442190" y="1268134"/>
                  <a:pt x="7448120" y="1257121"/>
                  <a:pt x="7454897" y="1244414"/>
                </a:cubicBezTo>
                <a:cubicBezTo>
                  <a:pt x="7535961" y="1130895"/>
                  <a:pt x="7584308" y="997216"/>
                  <a:pt x="7594676" y="858114"/>
                </a:cubicBezTo>
                <a:cubicBezTo>
                  <a:pt x="7603063" y="799831"/>
                  <a:pt x="7619007" y="742902"/>
                  <a:pt x="7642117" y="688684"/>
                </a:cubicBezTo>
                <a:cubicBezTo>
                  <a:pt x="7643811" y="676824"/>
                  <a:pt x="7649741" y="670894"/>
                  <a:pt x="7661601" y="676824"/>
                </a:cubicBezTo>
                <a:cubicBezTo>
                  <a:pt x="7675638" y="683686"/>
                  <a:pt x="7684034" y="698512"/>
                  <a:pt x="7682780" y="714099"/>
                </a:cubicBezTo>
                <a:cubicBezTo>
                  <a:pt x="7679815" y="728924"/>
                  <a:pt x="7679815" y="744173"/>
                  <a:pt x="7682780" y="758998"/>
                </a:cubicBezTo>
                <a:lnTo>
                  <a:pt x="7742927" y="679366"/>
                </a:lnTo>
                <a:cubicBezTo>
                  <a:pt x="7750204" y="669116"/>
                  <a:pt x="7756718" y="658357"/>
                  <a:pt x="7762411" y="647174"/>
                </a:cubicBezTo>
                <a:cubicBezTo>
                  <a:pt x="7771730" y="631078"/>
                  <a:pt x="7784437" y="615830"/>
                  <a:pt x="7803075" y="622607"/>
                </a:cubicBezTo>
                <a:cubicBezTo>
                  <a:pt x="7821712" y="629384"/>
                  <a:pt x="7822559" y="645480"/>
                  <a:pt x="7815782" y="668353"/>
                </a:cubicBezTo>
                <a:cubicBezTo>
                  <a:pt x="7809005" y="691226"/>
                  <a:pt x="7787826" y="711558"/>
                  <a:pt x="7815782" y="736125"/>
                </a:cubicBezTo>
                <a:cubicBezTo>
                  <a:pt x="7825101" y="743749"/>
                  <a:pt x="7809852" y="763234"/>
                  <a:pt x="7799686" y="775941"/>
                </a:cubicBezTo>
                <a:cubicBezTo>
                  <a:pt x="7758506" y="822534"/>
                  <a:pt x="7727873" y="877429"/>
                  <a:pt x="7709889" y="936899"/>
                </a:cubicBezTo>
                <a:cubicBezTo>
                  <a:pt x="7706940" y="956299"/>
                  <a:pt x="7706940" y="975953"/>
                  <a:pt x="7709889" y="995352"/>
                </a:cubicBezTo>
                <a:cubicBezTo>
                  <a:pt x="7719995" y="1062361"/>
                  <a:pt x="7702247" y="1130641"/>
                  <a:pt x="7660754" y="1184266"/>
                </a:cubicBezTo>
                <a:cubicBezTo>
                  <a:pt x="7633095" y="1222981"/>
                  <a:pt x="7610069" y="1264745"/>
                  <a:pt x="7592135" y="1308796"/>
                </a:cubicBezTo>
                <a:cubicBezTo>
                  <a:pt x="7581122" y="1329975"/>
                  <a:pt x="7593829" y="1337600"/>
                  <a:pt x="7611619" y="1337600"/>
                </a:cubicBezTo>
                <a:cubicBezTo>
                  <a:pt x="7704805" y="1335906"/>
                  <a:pt x="7797145" y="1373180"/>
                  <a:pt x="7893719" y="1342682"/>
                </a:cubicBezTo>
                <a:cubicBezTo>
                  <a:pt x="7931883" y="1334720"/>
                  <a:pt x="7971513" y="1337684"/>
                  <a:pt x="8008084" y="1351154"/>
                </a:cubicBezTo>
                <a:cubicBezTo>
                  <a:pt x="8022613" y="1356237"/>
                  <a:pt x="8038454" y="1356237"/>
                  <a:pt x="8052983" y="1351154"/>
                </a:cubicBezTo>
                <a:cubicBezTo>
                  <a:pt x="8080092" y="1340988"/>
                  <a:pt x="8088564" y="1332517"/>
                  <a:pt x="8071620" y="1302020"/>
                </a:cubicBezTo>
                <a:cubicBezTo>
                  <a:pt x="8036040" y="1240178"/>
                  <a:pt x="8007237" y="1174948"/>
                  <a:pt x="7975893" y="1111411"/>
                </a:cubicBezTo>
                <a:cubicBezTo>
                  <a:pt x="7969115" y="1104634"/>
                  <a:pt x="7969115" y="1095315"/>
                  <a:pt x="7969115" y="1090233"/>
                </a:cubicBezTo>
                <a:cubicBezTo>
                  <a:pt x="8003001" y="1017378"/>
                  <a:pt x="7945395" y="967396"/>
                  <a:pt x="7923369" y="909790"/>
                </a:cubicBezTo>
                <a:cubicBezTo>
                  <a:pt x="7914051" y="892000"/>
                  <a:pt x="7898802" y="876751"/>
                  <a:pt x="7923369" y="865739"/>
                </a:cubicBezTo>
                <a:cubicBezTo>
                  <a:pt x="7947937" y="854726"/>
                  <a:pt x="7941159" y="880987"/>
                  <a:pt x="7947937" y="890306"/>
                </a:cubicBezTo>
                <a:cubicBezTo>
                  <a:pt x="7968268" y="922497"/>
                  <a:pt x="7987753" y="956383"/>
                  <a:pt x="8008084" y="990269"/>
                </a:cubicBezTo>
                <a:cubicBezTo>
                  <a:pt x="8017403" y="978409"/>
                  <a:pt x="8008084" y="966549"/>
                  <a:pt x="8008084" y="956383"/>
                </a:cubicBezTo>
                <a:cubicBezTo>
                  <a:pt x="7992835" y="908096"/>
                  <a:pt x="7975893" y="859809"/>
                  <a:pt x="7960644" y="811521"/>
                </a:cubicBezTo>
                <a:cubicBezTo>
                  <a:pt x="7954714" y="796273"/>
                  <a:pt x="7937771" y="775941"/>
                  <a:pt x="7960644" y="765775"/>
                </a:cubicBezTo>
                <a:cubicBezTo>
                  <a:pt x="7983517" y="755609"/>
                  <a:pt x="7990294" y="786954"/>
                  <a:pt x="7992835" y="795425"/>
                </a:cubicBezTo>
                <a:cubicBezTo>
                  <a:pt x="7995377" y="803897"/>
                  <a:pt x="7997071" y="822534"/>
                  <a:pt x="8007237" y="812369"/>
                </a:cubicBezTo>
                <a:cubicBezTo>
                  <a:pt x="8017403" y="802203"/>
                  <a:pt x="8011473" y="786954"/>
                  <a:pt x="8001307" y="775094"/>
                </a:cubicBezTo>
                <a:cubicBezTo>
                  <a:pt x="7998554" y="766453"/>
                  <a:pt x="7996292" y="757727"/>
                  <a:pt x="7994530" y="748832"/>
                </a:cubicBezTo>
                <a:cubicBezTo>
                  <a:pt x="7986058" y="731889"/>
                  <a:pt x="7974198" y="703933"/>
                  <a:pt x="7994530" y="701392"/>
                </a:cubicBezTo>
                <a:cubicBezTo>
                  <a:pt x="8014861" y="698850"/>
                  <a:pt x="8049594" y="670894"/>
                  <a:pt x="8064843" y="719182"/>
                </a:cubicBezTo>
                <a:cubicBezTo>
                  <a:pt x="8092087" y="772976"/>
                  <a:pt x="8112851" y="829904"/>
                  <a:pt x="8126685" y="888611"/>
                </a:cubicBezTo>
                <a:cubicBezTo>
                  <a:pt x="8128379" y="911485"/>
                  <a:pt x="8141086" y="913179"/>
                  <a:pt x="8158876" y="905555"/>
                </a:cubicBezTo>
                <a:cubicBezTo>
                  <a:pt x="8214788" y="881835"/>
                  <a:pt x="8266464" y="912332"/>
                  <a:pt x="8318140" y="922497"/>
                </a:cubicBezTo>
                <a:cubicBezTo>
                  <a:pt x="8346943" y="927580"/>
                  <a:pt x="8346943" y="965702"/>
                  <a:pt x="8346943" y="994505"/>
                </a:cubicBezTo>
                <a:cubicBezTo>
                  <a:pt x="8350103" y="1018987"/>
                  <a:pt x="8354627" y="1043385"/>
                  <a:pt x="8360498" y="1067359"/>
                </a:cubicBezTo>
                <a:cubicBezTo>
                  <a:pt x="8361344" y="1120730"/>
                  <a:pt x="8393536" y="1169018"/>
                  <a:pt x="8387606" y="1205445"/>
                </a:cubicBezTo>
                <a:cubicBezTo>
                  <a:pt x="8381676" y="1241872"/>
                  <a:pt x="8374899" y="1279146"/>
                  <a:pt x="8374899" y="1315574"/>
                </a:cubicBezTo>
                <a:cubicBezTo>
                  <a:pt x="8372358" y="1339294"/>
                  <a:pt x="8390148" y="1332517"/>
                  <a:pt x="8400314" y="1329975"/>
                </a:cubicBezTo>
                <a:cubicBezTo>
                  <a:pt x="8410479" y="1327434"/>
                  <a:pt x="8409632" y="1363014"/>
                  <a:pt x="8427422" y="1338447"/>
                </a:cubicBezTo>
                <a:cubicBezTo>
                  <a:pt x="8450380" y="1326417"/>
                  <a:pt x="8476048" y="1320572"/>
                  <a:pt x="8501971" y="1321504"/>
                </a:cubicBezTo>
                <a:cubicBezTo>
                  <a:pt x="8540940" y="1327434"/>
                  <a:pt x="8579061" y="1310491"/>
                  <a:pt x="8620572" y="1327434"/>
                </a:cubicBezTo>
                <a:cubicBezTo>
                  <a:pt x="8648527" y="1338447"/>
                  <a:pt x="8642597" y="1305408"/>
                  <a:pt x="8642597" y="1285924"/>
                </a:cubicBezTo>
                <a:cubicBezTo>
                  <a:pt x="8635481" y="1245260"/>
                  <a:pt x="8625908" y="1205106"/>
                  <a:pt x="8613794" y="1165629"/>
                </a:cubicBezTo>
                <a:cubicBezTo>
                  <a:pt x="8604984" y="1132675"/>
                  <a:pt x="8608881" y="1097518"/>
                  <a:pt x="8624807" y="1067359"/>
                </a:cubicBezTo>
                <a:cubicBezTo>
                  <a:pt x="8634888" y="1048722"/>
                  <a:pt x="8638531" y="1027289"/>
                  <a:pt x="8634973" y="1006365"/>
                </a:cubicBezTo>
                <a:cubicBezTo>
                  <a:pt x="8632432" y="997047"/>
                  <a:pt x="8627348" y="983492"/>
                  <a:pt x="8640903" y="983492"/>
                </a:cubicBezTo>
                <a:cubicBezTo>
                  <a:pt x="8641411" y="983238"/>
                  <a:pt x="8642004" y="983069"/>
                  <a:pt x="8642512" y="982899"/>
                </a:cubicBezTo>
                <a:cubicBezTo>
                  <a:pt x="8653186" y="979511"/>
                  <a:pt x="8664623" y="985525"/>
                  <a:pt x="8668012" y="996199"/>
                </a:cubicBezTo>
                <a:cubicBezTo>
                  <a:pt x="8686226" y="1026781"/>
                  <a:pt x="8698848" y="1060328"/>
                  <a:pt x="8705286" y="1095315"/>
                </a:cubicBezTo>
                <a:cubicBezTo>
                  <a:pt x="8709522" y="1118188"/>
                  <a:pt x="8712910" y="1138520"/>
                  <a:pt x="8745102" y="1131743"/>
                </a:cubicBezTo>
                <a:cubicBezTo>
                  <a:pt x="8752727" y="1130049"/>
                  <a:pt x="8764587" y="1128354"/>
                  <a:pt x="8768823" y="1140214"/>
                </a:cubicBezTo>
                <a:cubicBezTo>
                  <a:pt x="8773058" y="1152074"/>
                  <a:pt x="8764587" y="1159699"/>
                  <a:pt x="8755268" y="1166476"/>
                </a:cubicBezTo>
                <a:cubicBezTo>
                  <a:pt x="8723924" y="1190196"/>
                  <a:pt x="8744255" y="1209680"/>
                  <a:pt x="8762893" y="1227470"/>
                </a:cubicBezTo>
                <a:cubicBezTo>
                  <a:pt x="8781530" y="1245260"/>
                  <a:pt x="8806097" y="1256274"/>
                  <a:pt x="8824734" y="1222388"/>
                </a:cubicBezTo>
                <a:cubicBezTo>
                  <a:pt x="8832782" y="1202564"/>
                  <a:pt x="8845235" y="1184944"/>
                  <a:pt x="8861161" y="1170712"/>
                </a:cubicBezTo>
                <a:cubicBezTo>
                  <a:pt x="8870480" y="1163934"/>
                  <a:pt x="8882340" y="1148686"/>
                  <a:pt x="8895895" y="1158004"/>
                </a:cubicBezTo>
                <a:cubicBezTo>
                  <a:pt x="8909449" y="1167323"/>
                  <a:pt x="8909449" y="1185960"/>
                  <a:pt x="8909449" y="1196126"/>
                </a:cubicBezTo>
                <a:cubicBezTo>
                  <a:pt x="8909449" y="1206292"/>
                  <a:pt x="8895895" y="1220694"/>
                  <a:pt x="8909449" y="1227470"/>
                </a:cubicBezTo>
                <a:cubicBezTo>
                  <a:pt x="8923003" y="1234248"/>
                  <a:pt x="8933169" y="1224082"/>
                  <a:pt x="8943335" y="1217305"/>
                </a:cubicBezTo>
                <a:cubicBezTo>
                  <a:pt x="9053209" y="1150041"/>
                  <a:pt x="9153004" y="1067613"/>
                  <a:pt x="9239836" y="972479"/>
                </a:cubicBezTo>
                <a:cubicBezTo>
                  <a:pt x="9270334" y="930122"/>
                  <a:pt x="9320315" y="905555"/>
                  <a:pt x="9355048" y="860656"/>
                </a:cubicBezTo>
                <a:cubicBezTo>
                  <a:pt x="9389781" y="815757"/>
                  <a:pt x="9414348" y="764928"/>
                  <a:pt x="9446540" y="719182"/>
                </a:cubicBezTo>
                <a:cubicBezTo>
                  <a:pt x="9454164" y="707322"/>
                  <a:pt x="9458400" y="686143"/>
                  <a:pt x="9475343" y="694614"/>
                </a:cubicBezTo>
                <a:cubicBezTo>
                  <a:pt x="9492286" y="703086"/>
                  <a:pt x="9483814" y="721724"/>
                  <a:pt x="9475343" y="734430"/>
                </a:cubicBezTo>
                <a:cubicBezTo>
                  <a:pt x="9466872" y="747138"/>
                  <a:pt x="9449929" y="761539"/>
                  <a:pt x="9466872" y="775941"/>
                </a:cubicBezTo>
                <a:cubicBezTo>
                  <a:pt x="9483814" y="790342"/>
                  <a:pt x="9503299" y="763234"/>
                  <a:pt x="9510076" y="760692"/>
                </a:cubicBezTo>
                <a:cubicBezTo>
                  <a:pt x="9516853" y="758150"/>
                  <a:pt x="9521936" y="749679"/>
                  <a:pt x="9527866" y="744596"/>
                </a:cubicBezTo>
                <a:cubicBezTo>
                  <a:pt x="9528036" y="744427"/>
                  <a:pt x="9528290" y="744173"/>
                  <a:pt x="9528459" y="744003"/>
                </a:cubicBezTo>
                <a:cubicBezTo>
                  <a:pt x="9535236" y="737565"/>
                  <a:pt x="9545995" y="737819"/>
                  <a:pt x="9552434" y="744596"/>
                </a:cubicBezTo>
                <a:cubicBezTo>
                  <a:pt x="9563447" y="753068"/>
                  <a:pt x="9558364" y="762386"/>
                  <a:pt x="9552434" y="770011"/>
                </a:cubicBezTo>
                <a:cubicBezTo>
                  <a:pt x="9544894" y="780176"/>
                  <a:pt x="9535745" y="789072"/>
                  <a:pt x="9525325" y="796273"/>
                </a:cubicBezTo>
                <a:cubicBezTo>
                  <a:pt x="9493133" y="814063"/>
                  <a:pt x="9477038" y="833547"/>
                  <a:pt x="9504146" y="869127"/>
                </a:cubicBezTo>
                <a:cubicBezTo>
                  <a:pt x="9519395" y="890306"/>
                  <a:pt x="9502452" y="910637"/>
                  <a:pt x="9493133" y="927580"/>
                </a:cubicBezTo>
                <a:cubicBezTo>
                  <a:pt x="9483814" y="944523"/>
                  <a:pt x="9482120" y="949606"/>
                  <a:pt x="9493133" y="965702"/>
                </a:cubicBezTo>
                <a:cubicBezTo>
                  <a:pt x="9531340" y="1034575"/>
                  <a:pt x="9559889" y="1108446"/>
                  <a:pt x="9577848" y="1185113"/>
                </a:cubicBezTo>
                <a:cubicBezTo>
                  <a:pt x="9590555" y="1227470"/>
                  <a:pt x="9567683" y="1268981"/>
                  <a:pt x="9567683" y="1312185"/>
                </a:cubicBezTo>
                <a:cubicBezTo>
                  <a:pt x="9575053" y="1354373"/>
                  <a:pt x="9594452" y="1393511"/>
                  <a:pt x="9623594" y="1424856"/>
                </a:cubicBezTo>
                <a:cubicBezTo>
                  <a:pt x="9632065" y="1439257"/>
                  <a:pt x="9637995" y="1437563"/>
                  <a:pt x="9647314" y="1424856"/>
                </a:cubicBezTo>
                <a:cubicBezTo>
                  <a:pt x="9693229" y="1360218"/>
                  <a:pt x="9735587" y="1293209"/>
                  <a:pt x="9774386" y="1224082"/>
                </a:cubicBezTo>
                <a:cubicBezTo>
                  <a:pt x="9784552" y="1207986"/>
                  <a:pt x="9779469" y="1197820"/>
                  <a:pt x="9759985" y="1189349"/>
                </a:cubicBezTo>
                <a:cubicBezTo>
                  <a:pt x="9740924" y="1182826"/>
                  <a:pt x="9720677" y="1180793"/>
                  <a:pt x="9700685" y="1183419"/>
                </a:cubicBezTo>
                <a:cubicBezTo>
                  <a:pt x="9623594" y="1182572"/>
                  <a:pt x="9585473" y="1147839"/>
                  <a:pt x="9585473" y="1069901"/>
                </a:cubicBezTo>
                <a:cubicBezTo>
                  <a:pt x="9583778" y="1036862"/>
                  <a:pt x="9592250" y="1021613"/>
                  <a:pt x="9628677" y="1021613"/>
                </a:cubicBezTo>
                <a:cubicBezTo>
                  <a:pt x="9695601" y="1021613"/>
                  <a:pt x="9695601" y="1019919"/>
                  <a:pt x="9684589" y="951301"/>
                </a:cubicBezTo>
                <a:cubicBezTo>
                  <a:pt x="9679506" y="919956"/>
                  <a:pt x="9684589" y="906401"/>
                  <a:pt x="9718475" y="880140"/>
                </a:cubicBezTo>
                <a:cubicBezTo>
                  <a:pt x="9706953" y="942999"/>
                  <a:pt x="9733554" y="1006704"/>
                  <a:pt x="9786246" y="1042792"/>
                </a:cubicBezTo>
                <a:cubicBezTo>
                  <a:pt x="9792007" y="1049654"/>
                  <a:pt x="9794718" y="1058465"/>
                  <a:pt x="9793871" y="1067359"/>
                </a:cubicBezTo>
                <a:cubicBezTo>
                  <a:pt x="9797175" y="1085234"/>
                  <a:pt x="9812931" y="1098195"/>
                  <a:pt x="9831145" y="1097857"/>
                </a:cubicBezTo>
                <a:cubicBezTo>
                  <a:pt x="9850629" y="1097857"/>
                  <a:pt x="9850629" y="1077525"/>
                  <a:pt x="9850629" y="1061429"/>
                </a:cubicBezTo>
                <a:cubicBezTo>
                  <a:pt x="9845885" y="1027205"/>
                  <a:pt x="9839363" y="993319"/>
                  <a:pt x="9831145" y="959772"/>
                </a:cubicBezTo>
                <a:cubicBezTo>
                  <a:pt x="9815049" y="903013"/>
                  <a:pt x="9845547" y="855573"/>
                  <a:pt x="9858254" y="805591"/>
                </a:cubicBezTo>
                <a:cubicBezTo>
                  <a:pt x="9874519" y="743072"/>
                  <a:pt x="9899001" y="682924"/>
                  <a:pt x="9931109" y="626843"/>
                </a:cubicBezTo>
                <a:cubicBezTo>
                  <a:pt x="9939580" y="611848"/>
                  <a:pt x="9939580" y="593550"/>
                  <a:pt x="9931109" y="578556"/>
                </a:cubicBezTo>
                <a:cubicBezTo>
                  <a:pt x="9930346" y="577454"/>
                  <a:pt x="9929583" y="576268"/>
                  <a:pt x="9928906" y="575082"/>
                </a:cubicBezTo>
                <a:cubicBezTo>
                  <a:pt x="9920180" y="559071"/>
                  <a:pt x="9926110" y="538994"/>
                  <a:pt x="9942121" y="530268"/>
                </a:cubicBezTo>
                <a:cubicBezTo>
                  <a:pt x="9959912" y="520102"/>
                  <a:pt x="9973466" y="534504"/>
                  <a:pt x="9984479" y="549752"/>
                </a:cubicBezTo>
                <a:cubicBezTo>
                  <a:pt x="10010740" y="588721"/>
                  <a:pt x="10039544" y="626843"/>
                  <a:pt x="10069194" y="668353"/>
                </a:cubicBezTo>
                <a:cubicBezTo>
                  <a:pt x="10081901" y="642939"/>
                  <a:pt x="10064958" y="616677"/>
                  <a:pt x="10081901" y="595498"/>
                </a:cubicBezTo>
                <a:cubicBezTo>
                  <a:pt x="10087831" y="587027"/>
                  <a:pt x="10093761" y="575167"/>
                  <a:pt x="10103926" y="576014"/>
                </a:cubicBezTo>
                <a:cubicBezTo>
                  <a:pt x="10114092" y="576861"/>
                  <a:pt x="10120870" y="586180"/>
                  <a:pt x="10120870" y="595498"/>
                </a:cubicBezTo>
                <a:cubicBezTo>
                  <a:pt x="10147640" y="666659"/>
                  <a:pt x="10166616" y="740530"/>
                  <a:pt x="10177628" y="815757"/>
                </a:cubicBezTo>
                <a:cubicBezTo>
                  <a:pt x="10183558" y="897676"/>
                  <a:pt x="10209820" y="976884"/>
                  <a:pt x="10253872" y="1046181"/>
                </a:cubicBezTo>
                <a:cubicBezTo>
                  <a:pt x="10274203" y="1084303"/>
                  <a:pt x="10287758" y="1142756"/>
                  <a:pt x="10320796" y="1152922"/>
                </a:cubicBezTo>
                <a:cubicBezTo>
                  <a:pt x="10353835" y="1163088"/>
                  <a:pt x="10372473" y="1101245"/>
                  <a:pt x="10398734" y="1072443"/>
                </a:cubicBezTo>
                <a:cubicBezTo>
                  <a:pt x="10423301" y="1045673"/>
                  <a:pt x="10451935" y="1022799"/>
                  <a:pt x="10483449" y="1004671"/>
                </a:cubicBezTo>
                <a:cubicBezTo>
                  <a:pt x="10514793" y="981798"/>
                  <a:pt x="10517335" y="935205"/>
                  <a:pt x="10527500" y="897083"/>
                </a:cubicBezTo>
                <a:cubicBezTo>
                  <a:pt x="10527500" y="892000"/>
                  <a:pt x="10527500" y="892000"/>
                  <a:pt x="10527500" y="892000"/>
                </a:cubicBezTo>
                <a:cubicBezTo>
                  <a:pt x="10532583" y="874210"/>
                  <a:pt x="10510557" y="843713"/>
                  <a:pt x="10538513" y="840324"/>
                </a:cubicBezTo>
                <a:cubicBezTo>
                  <a:pt x="10566469" y="836935"/>
                  <a:pt x="10567316" y="870821"/>
                  <a:pt x="10574093" y="892000"/>
                </a:cubicBezTo>
                <a:lnTo>
                  <a:pt x="10574093" y="908096"/>
                </a:lnTo>
                <a:lnTo>
                  <a:pt x="10574093" y="913179"/>
                </a:lnTo>
                <a:cubicBezTo>
                  <a:pt x="10582565" y="904707"/>
                  <a:pt x="10587648" y="896236"/>
                  <a:pt x="10587648" y="881835"/>
                </a:cubicBezTo>
                <a:cubicBezTo>
                  <a:pt x="10604591" y="786107"/>
                  <a:pt x="10618145" y="689532"/>
                  <a:pt x="10639323" y="594652"/>
                </a:cubicBezTo>
                <a:cubicBezTo>
                  <a:pt x="10664738" y="484522"/>
                  <a:pt x="10735051" y="443012"/>
                  <a:pt x="10852805" y="434540"/>
                </a:cubicBezTo>
                <a:cubicBezTo>
                  <a:pt x="10887538" y="431999"/>
                  <a:pt x="10889232" y="449789"/>
                  <a:pt x="10907022" y="459108"/>
                </a:cubicBezTo>
                <a:cubicBezTo>
                  <a:pt x="11013762" y="517561"/>
                  <a:pt x="11014610" y="623454"/>
                  <a:pt x="11029858" y="722570"/>
                </a:cubicBezTo>
                <a:cubicBezTo>
                  <a:pt x="11039008" y="749848"/>
                  <a:pt x="11041041" y="778990"/>
                  <a:pt x="11035789" y="807285"/>
                </a:cubicBezTo>
                <a:cubicBezTo>
                  <a:pt x="11067133" y="773399"/>
                  <a:pt x="11084076" y="806439"/>
                  <a:pt x="11086617" y="816604"/>
                </a:cubicBezTo>
                <a:cubicBezTo>
                  <a:pt x="11089158" y="826770"/>
                  <a:pt x="11088312" y="843713"/>
                  <a:pt x="11105254" y="843713"/>
                </a:cubicBezTo>
                <a:cubicBezTo>
                  <a:pt x="11109576" y="830159"/>
                  <a:pt x="11106356" y="815249"/>
                  <a:pt x="11096784" y="804744"/>
                </a:cubicBezTo>
                <a:cubicBezTo>
                  <a:pt x="11090006" y="795425"/>
                  <a:pt x="11093394" y="793731"/>
                  <a:pt x="11090006" y="777635"/>
                </a:cubicBezTo>
                <a:cubicBezTo>
                  <a:pt x="11086617" y="761539"/>
                  <a:pt x="11076452" y="736125"/>
                  <a:pt x="11095936" y="731889"/>
                </a:cubicBezTo>
                <a:cubicBezTo>
                  <a:pt x="11115421" y="727654"/>
                  <a:pt x="11142529" y="714946"/>
                  <a:pt x="11158625" y="749679"/>
                </a:cubicBezTo>
                <a:cubicBezTo>
                  <a:pt x="11189631" y="807455"/>
                  <a:pt x="11212165" y="869381"/>
                  <a:pt x="11225549" y="933511"/>
                </a:cubicBezTo>
                <a:cubicBezTo>
                  <a:pt x="11227244" y="945371"/>
                  <a:pt x="11226397" y="959772"/>
                  <a:pt x="11241645" y="964855"/>
                </a:cubicBezTo>
                <a:cubicBezTo>
                  <a:pt x="11256895" y="969937"/>
                  <a:pt x="11260283" y="952995"/>
                  <a:pt x="11267060" y="942829"/>
                </a:cubicBezTo>
                <a:cubicBezTo>
                  <a:pt x="11341609" y="839477"/>
                  <a:pt x="11423783" y="740360"/>
                  <a:pt x="11488165" y="629384"/>
                </a:cubicBezTo>
                <a:cubicBezTo>
                  <a:pt x="11536452" y="547211"/>
                  <a:pt x="11605072" y="472662"/>
                  <a:pt x="11591518" y="365921"/>
                </a:cubicBezTo>
                <a:cubicBezTo>
                  <a:pt x="11591518" y="352367"/>
                  <a:pt x="11591518" y="337965"/>
                  <a:pt x="11591518" y="324411"/>
                </a:cubicBezTo>
                <a:cubicBezTo>
                  <a:pt x="11591518" y="310857"/>
                  <a:pt x="11574575" y="296455"/>
                  <a:pt x="11591518" y="285443"/>
                </a:cubicBezTo>
                <a:cubicBezTo>
                  <a:pt x="11608460" y="274429"/>
                  <a:pt x="11607614" y="290525"/>
                  <a:pt x="11622862" y="303233"/>
                </a:cubicBezTo>
                <a:cubicBezTo>
                  <a:pt x="11638111" y="315940"/>
                  <a:pt x="11647430" y="307468"/>
                  <a:pt x="11647430" y="292219"/>
                </a:cubicBezTo>
                <a:cubicBezTo>
                  <a:pt x="11655647" y="264603"/>
                  <a:pt x="11660730" y="236223"/>
                  <a:pt x="11662678" y="207505"/>
                </a:cubicBezTo>
                <a:cubicBezTo>
                  <a:pt x="11660983" y="192257"/>
                  <a:pt x="11661831" y="168536"/>
                  <a:pt x="11682162" y="165995"/>
                </a:cubicBezTo>
                <a:cubicBezTo>
                  <a:pt x="11702494" y="163453"/>
                  <a:pt x="11703340" y="185479"/>
                  <a:pt x="11707576" y="202422"/>
                </a:cubicBezTo>
                <a:cubicBezTo>
                  <a:pt x="11721724" y="276971"/>
                  <a:pt x="11729094" y="352706"/>
                  <a:pt x="11729603" y="428610"/>
                </a:cubicBezTo>
                <a:cubicBezTo>
                  <a:pt x="11760608" y="362025"/>
                  <a:pt x="11773231" y="288238"/>
                  <a:pt x="11766030" y="215129"/>
                </a:cubicBezTo>
                <a:cubicBezTo>
                  <a:pt x="11766030" y="200728"/>
                  <a:pt x="11755864" y="178702"/>
                  <a:pt x="11781279" y="175313"/>
                </a:cubicBezTo>
                <a:cubicBezTo>
                  <a:pt x="11806692" y="171925"/>
                  <a:pt x="11798222" y="193951"/>
                  <a:pt x="11806692" y="210047"/>
                </a:cubicBezTo>
                <a:cubicBezTo>
                  <a:pt x="11815164" y="226142"/>
                  <a:pt x="11801610" y="243932"/>
                  <a:pt x="11815164" y="260028"/>
                </a:cubicBezTo>
                <a:cubicBezTo>
                  <a:pt x="11837190" y="234614"/>
                  <a:pt x="11830412" y="202422"/>
                  <a:pt x="11841426" y="175313"/>
                </a:cubicBezTo>
                <a:cubicBezTo>
                  <a:pt x="11844815" y="168536"/>
                  <a:pt x="11840579" y="160065"/>
                  <a:pt x="11855827" y="159217"/>
                </a:cubicBezTo>
                <a:cubicBezTo>
                  <a:pt x="11871076" y="158371"/>
                  <a:pt x="11871076" y="170231"/>
                  <a:pt x="11871076" y="177855"/>
                </a:cubicBezTo>
                <a:cubicBezTo>
                  <a:pt x="11882936" y="207505"/>
                  <a:pt x="11857522" y="237155"/>
                  <a:pt x="11871076" y="267653"/>
                </a:cubicBezTo>
                <a:cubicBezTo>
                  <a:pt x="11889714" y="256639"/>
                  <a:pt x="11885478" y="237155"/>
                  <a:pt x="11889714" y="226989"/>
                </a:cubicBezTo>
                <a:cubicBezTo>
                  <a:pt x="11893948" y="216823"/>
                  <a:pt x="11892255" y="204963"/>
                  <a:pt x="11911739" y="205811"/>
                </a:cubicBezTo>
                <a:cubicBezTo>
                  <a:pt x="11931223" y="206658"/>
                  <a:pt x="11930376" y="215977"/>
                  <a:pt x="11926987" y="234614"/>
                </a:cubicBezTo>
                <a:cubicBezTo>
                  <a:pt x="11923599" y="253251"/>
                  <a:pt x="11930376" y="270194"/>
                  <a:pt x="11941390" y="279513"/>
                </a:cubicBezTo>
                <a:cubicBezTo>
                  <a:pt x="11952402" y="288831"/>
                  <a:pt x="11953250" y="322717"/>
                  <a:pt x="11941390" y="348131"/>
                </a:cubicBezTo>
                <a:cubicBezTo>
                  <a:pt x="11908180" y="411583"/>
                  <a:pt x="11886410" y="480456"/>
                  <a:pt x="11877006" y="551447"/>
                </a:cubicBezTo>
                <a:cubicBezTo>
                  <a:pt x="11865484" y="601174"/>
                  <a:pt x="11873702" y="653358"/>
                  <a:pt x="11899879" y="697156"/>
                </a:cubicBezTo>
                <a:cubicBezTo>
                  <a:pt x="11956638" y="775941"/>
                  <a:pt x="12021021" y="848796"/>
                  <a:pt x="12077781" y="927580"/>
                </a:cubicBezTo>
                <a:cubicBezTo>
                  <a:pt x="12121831" y="988575"/>
                  <a:pt x="12160801" y="1052958"/>
                  <a:pt x="12198922" y="1117341"/>
                </a:cubicBezTo>
                <a:cubicBezTo>
                  <a:pt x="12202481" y="1132675"/>
                  <a:pt x="12202481" y="1148601"/>
                  <a:pt x="12198922" y="1163934"/>
                </a:cubicBezTo>
                <a:cubicBezTo>
                  <a:pt x="12198922" y="1396238"/>
                  <a:pt x="12198922" y="1767484"/>
                  <a:pt x="12198922" y="2151267"/>
                </a:cubicBezTo>
                <a:lnTo>
                  <a:pt x="12198922" y="2317477"/>
                </a:lnTo>
                <a:lnTo>
                  <a:pt x="6833098" y="2317477"/>
                </a:lnTo>
                <a:lnTo>
                  <a:pt x="6833091" y="2316903"/>
                </a:lnTo>
                <a:cubicBezTo>
                  <a:pt x="6819130" y="2234814"/>
                  <a:pt x="6784101" y="2157723"/>
                  <a:pt x="6731433" y="2093255"/>
                </a:cubicBezTo>
                <a:cubicBezTo>
                  <a:pt x="6750138" y="2166766"/>
                  <a:pt x="6743073" y="2243708"/>
                  <a:pt x="6712711" y="2311680"/>
                </a:cubicBezTo>
                <a:lnTo>
                  <a:pt x="6709294" y="2317477"/>
                </a:lnTo>
                <a:lnTo>
                  <a:pt x="1784936" y="2317477"/>
                </a:lnTo>
                <a:lnTo>
                  <a:pt x="1803577" y="2311819"/>
                </a:lnTo>
                <a:cubicBezTo>
                  <a:pt x="1799443" y="2294029"/>
                  <a:pt x="1790675" y="2277679"/>
                  <a:pt x="1778162" y="2264379"/>
                </a:cubicBezTo>
                <a:cubicBezTo>
                  <a:pt x="1767150" y="2277933"/>
                  <a:pt x="1751901" y="2292335"/>
                  <a:pt x="1762067" y="2308431"/>
                </a:cubicBezTo>
                <a:lnTo>
                  <a:pt x="1780441" y="2317477"/>
                </a:lnTo>
                <a:lnTo>
                  <a:pt x="1247923" y="2317477"/>
                </a:lnTo>
                <a:lnTo>
                  <a:pt x="1269874" y="2300171"/>
                </a:lnTo>
                <a:cubicBezTo>
                  <a:pt x="1285123" y="2283863"/>
                  <a:pt x="1295712" y="2263108"/>
                  <a:pt x="1291900" y="2248283"/>
                </a:cubicBezTo>
                <a:cubicBezTo>
                  <a:pt x="1278871" y="2210076"/>
                  <a:pt x="1268671" y="2171023"/>
                  <a:pt x="1261403" y="2131377"/>
                </a:cubicBezTo>
                <a:cubicBezTo>
                  <a:pt x="1261521" y="2101896"/>
                  <a:pt x="1239072" y="2077244"/>
                  <a:pt x="1209726" y="2074618"/>
                </a:cubicBezTo>
                <a:cubicBezTo>
                  <a:pt x="1209726" y="2152556"/>
                  <a:pt x="1209726" y="2227952"/>
                  <a:pt x="1209726" y="2304195"/>
                </a:cubicBezTo>
                <a:lnTo>
                  <a:pt x="1209413" y="2317477"/>
                </a:lnTo>
                <a:lnTo>
                  <a:pt x="0" y="2317477"/>
                </a:lnTo>
                <a:lnTo>
                  <a:pt x="0" y="662423"/>
                </a:lnTo>
                <a:cubicBezTo>
                  <a:pt x="37185" y="636754"/>
                  <a:pt x="66513" y="601259"/>
                  <a:pt x="84715" y="559918"/>
                </a:cubicBezTo>
                <a:cubicBezTo>
                  <a:pt x="98115" y="541620"/>
                  <a:pt x="110557" y="522728"/>
                  <a:pt x="121989" y="503160"/>
                </a:cubicBezTo>
                <a:cubicBezTo>
                  <a:pt x="135563" y="466817"/>
                  <a:pt x="135563" y="426832"/>
                  <a:pt x="121989" y="390489"/>
                </a:cubicBezTo>
                <a:cubicBezTo>
                  <a:pt x="106280" y="347453"/>
                  <a:pt x="108104" y="300013"/>
                  <a:pt x="127072" y="258334"/>
                </a:cubicBezTo>
                <a:cubicBezTo>
                  <a:pt x="153570" y="185564"/>
                  <a:pt x="184696" y="114488"/>
                  <a:pt x="220258" y="45700"/>
                </a:cubicBezTo>
                <a:cubicBezTo>
                  <a:pt x="234554" y="19968"/>
                  <a:pt x="253139" y="3885"/>
                  <a:pt x="273448" y="618"/>
                </a:cubicBezTo>
                <a:close/>
                <a:moveTo>
                  <a:pt x="325305" y="1380804"/>
                </a:moveTo>
                <a:cubicBezTo>
                  <a:pt x="316598" y="1401644"/>
                  <a:pt x="316598" y="1425194"/>
                  <a:pt x="325305" y="1446034"/>
                </a:cubicBezTo>
                <a:cubicBezTo>
                  <a:pt x="348178" y="1418078"/>
                  <a:pt x="328693" y="1400288"/>
                  <a:pt x="325305" y="1380804"/>
                </a:cubicBezTo>
                <a:close/>
                <a:moveTo>
                  <a:pt x="11688092" y="608206"/>
                </a:moveTo>
                <a:cubicBezTo>
                  <a:pt x="11628454" y="664795"/>
                  <a:pt x="11578640" y="730957"/>
                  <a:pt x="11540688" y="803897"/>
                </a:cubicBezTo>
                <a:cubicBezTo>
                  <a:pt x="11465292" y="931816"/>
                  <a:pt x="11451737" y="1081761"/>
                  <a:pt x="11393285" y="1215610"/>
                </a:cubicBezTo>
                <a:cubicBezTo>
                  <a:pt x="11392268" y="1217644"/>
                  <a:pt x="11391505" y="1219762"/>
                  <a:pt x="11391083" y="1221964"/>
                </a:cubicBezTo>
                <a:cubicBezTo>
                  <a:pt x="11388795" y="1234417"/>
                  <a:pt x="11396928" y="1246362"/>
                  <a:pt x="11409380" y="1248649"/>
                </a:cubicBezTo>
                <a:cubicBezTo>
                  <a:pt x="11425476" y="1251191"/>
                  <a:pt x="11436489" y="1262204"/>
                  <a:pt x="11457668" y="1267286"/>
                </a:cubicBezTo>
                <a:cubicBezTo>
                  <a:pt x="11457668" y="1245260"/>
                  <a:pt x="11457668" y="1226624"/>
                  <a:pt x="11457668" y="1207986"/>
                </a:cubicBezTo>
                <a:cubicBezTo>
                  <a:pt x="11457413" y="1205953"/>
                  <a:pt x="11457160" y="1204004"/>
                  <a:pt x="11456905" y="1201972"/>
                </a:cubicBezTo>
                <a:cubicBezTo>
                  <a:pt x="11447079" y="1108955"/>
                  <a:pt x="11514596" y="1025511"/>
                  <a:pt x="11607614" y="1015683"/>
                </a:cubicBezTo>
                <a:cubicBezTo>
                  <a:pt x="11637010" y="1004586"/>
                  <a:pt x="11668778" y="1000774"/>
                  <a:pt x="11699952" y="1004671"/>
                </a:cubicBezTo>
                <a:cubicBezTo>
                  <a:pt x="11763488" y="1024155"/>
                  <a:pt x="11792291" y="980951"/>
                  <a:pt x="11821942" y="939441"/>
                </a:cubicBezTo>
                <a:lnTo>
                  <a:pt x="11821942" y="936052"/>
                </a:lnTo>
                <a:cubicBezTo>
                  <a:pt x="11845662" y="906487"/>
                  <a:pt x="11848627" y="865400"/>
                  <a:pt x="11829566" y="832700"/>
                </a:cubicBezTo>
                <a:cubicBezTo>
                  <a:pt x="11777806" y="760862"/>
                  <a:pt x="11730619" y="685889"/>
                  <a:pt x="11688092" y="608206"/>
                </a:cubicBezTo>
                <a:close/>
                <a:moveTo>
                  <a:pt x="11908244" y="1054440"/>
                </a:moveTo>
                <a:cubicBezTo>
                  <a:pt x="11903691" y="1051687"/>
                  <a:pt x="11897761" y="1051687"/>
                  <a:pt x="11888866" y="1055499"/>
                </a:cubicBezTo>
                <a:cubicBezTo>
                  <a:pt x="11871076" y="1063124"/>
                  <a:pt x="11874464" y="1074137"/>
                  <a:pt x="11883783" y="1088538"/>
                </a:cubicBezTo>
                <a:cubicBezTo>
                  <a:pt x="11930630" y="1175880"/>
                  <a:pt x="11945286" y="1276944"/>
                  <a:pt x="11925294" y="1374027"/>
                </a:cubicBezTo>
                <a:cubicBezTo>
                  <a:pt x="11919363" y="1436716"/>
                  <a:pt x="11872770" y="1479073"/>
                  <a:pt x="11863451" y="1554469"/>
                </a:cubicBezTo>
                <a:cubicBezTo>
                  <a:pt x="11854132" y="1629865"/>
                  <a:pt x="11849050" y="1632407"/>
                  <a:pt x="11924446" y="1673917"/>
                </a:cubicBezTo>
                <a:cubicBezTo>
                  <a:pt x="11950454" y="1571921"/>
                  <a:pt x="11986203" y="1472635"/>
                  <a:pt x="12031187" y="1377416"/>
                </a:cubicBezTo>
                <a:lnTo>
                  <a:pt x="12029493" y="1374027"/>
                </a:lnTo>
                <a:cubicBezTo>
                  <a:pt x="12034067" y="1365386"/>
                  <a:pt x="12034661" y="1355220"/>
                  <a:pt x="12031187" y="1346071"/>
                </a:cubicBezTo>
                <a:cubicBezTo>
                  <a:pt x="11993912" y="1254579"/>
                  <a:pt x="11955791" y="1162240"/>
                  <a:pt x="11919363" y="1069901"/>
                </a:cubicBezTo>
                <a:cubicBezTo>
                  <a:pt x="11915975" y="1062700"/>
                  <a:pt x="11912798" y="1057194"/>
                  <a:pt x="11908244" y="1054440"/>
                </a:cubicBezTo>
                <a:close/>
                <a:moveTo>
                  <a:pt x="11053578" y="831853"/>
                </a:moveTo>
                <a:cubicBezTo>
                  <a:pt x="11041296" y="864044"/>
                  <a:pt x="11041296" y="899625"/>
                  <a:pt x="11053578" y="931816"/>
                </a:cubicBezTo>
                <a:cubicBezTo>
                  <a:pt x="11059509" y="941135"/>
                  <a:pt x="11060356" y="958925"/>
                  <a:pt x="11077298" y="952995"/>
                </a:cubicBezTo>
                <a:lnTo>
                  <a:pt x="11077298" y="949606"/>
                </a:lnTo>
                <a:cubicBezTo>
                  <a:pt x="11097630" y="943676"/>
                  <a:pt x="11084924" y="928427"/>
                  <a:pt x="11084076" y="922497"/>
                </a:cubicBezTo>
                <a:cubicBezTo>
                  <a:pt x="11075605" y="892000"/>
                  <a:pt x="11064592" y="862350"/>
                  <a:pt x="11053578" y="831853"/>
                </a:cubicBezTo>
                <a:close/>
                <a:moveTo>
                  <a:pt x="10013282" y="785260"/>
                </a:moveTo>
                <a:lnTo>
                  <a:pt x="10013282" y="786954"/>
                </a:lnTo>
                <a:cubicBezTo>
                  <a:pt x="9996339" y="830159"/>
                  <a:pt x="9984479" y="870821"/>
                  <a:pt x="9970924" y="910637"/>
                </a:cubicBezTo>
                <a:cubicBezTo>
                  <a:pt x="10041238" y="840324"/>
                  <a:pt x="10046320" y="824229"/>
                  <a:pt x="10013282" y="785260"/>
                </a:cubicBezTo>
                <a:close/>
                <a:moveTo>
                  <a:pt x="10058181" y="891153"/>
                </a:moveTo>
                <a:cubicBezTo>
                  <a:pt x="10030225" y="919956"/>
                  <a:pt x="10004810" y="950453"/>
                  <a:pt x="10013282" y="986033"/>
                </a:cubicBezTo>
                <a:cubicBezTo>
                  <a:pt x="10021245" y="1021105"/>
                  <a:pt x="10013452" y="1057956"/>
                  <a:pt x="9992103" y="1086844"/>
                </a:cubicBezTo>
                <a:cubicBezTo>
                  <a:pt x="9974313" y="1117341"/>
                  <a:pt x="9958217" y="1149533"/>
                  <a:pt x="9941274" y="1180030"/>
                </a:cubicBezTo>
                <a:cubicBezTo>
                  <a:pt x="9941274" y="1192738"/>
                  <a:pt x="9929414" y="1203750"/>
                  <a:pt x="9941274" y="1218999"/>
                </a:cubicBezTo>
                <a:cubicBezTo>
                  <a:pt x="9965164" y="1255765"/>
                  <a:pt x="9993628" y="1289312"/>
                  <a:pt x="10025989" y="1318962"/>
                </a:cubicBezTo>
                <a:lnTo>
                  <a:pt x="10025989" y="1322351"/>
                </a:lnTo>
                <a:cubicBezTo>
                  <a:pt x="10102232" y="1379110"/>
                  <a:pt x="10112398" y="1381651"/>
                  <a:pt x="10178476" y="1316421"/>
                </a:cubicBezTo>
                <a:cubicBezTo>
                  <a:pt x="10203212" y="1298122"/>
                  <a:pt x="10209905" y="1263898"/>
                  <a:pt x="10193724" y="1237636"/>
                </a:cubicBezTo>
                <a:cubicBezTo>
                  <a:pt x="10174748" y="1193415"/>
                  <a:pt x="10149588" y="1152074"/>
                  <a:pt x="10119175" y="1114800"/>
                </a:cubicBezTo>
                <a:cubicBezTo>
                  <a:pt x="10076140" y="1069223"/>
                  <a:pt x="10054114" y="1007890"/>
                  <a:pt x="10058181" y="945371"/>
                </a:cubicBezTo>
                <a:lnTo>
                  <a:pt x="10058181" y="891153"/>
                </a:lnTo>
                <a:close/>
                <a:moveTo>
                  <a:pt x="10477519" y="1291006"/>
                </a:moveTo>
                <a:cubicBezTo>
                  <a:pt x="10468285" y="1298885"/>
                  <a:pt x="10462693" y="1310237"/>
                  <a:pt x="10462270" y="1322351"/>
                </a:cubicBezTo>
                <a:cubicBezTo>
                  <a:pt x="10444480" y="1316421"/>
                  <a:pt x="10431773" y="1318962"/>
                  <a:pt x="10431773" y="1340988"/>
                </a:cubicBezTo>
                <a:cubicBezTo>
                  <a:pt x="10431773" y="1347766"/>
                  <a:pt x="10421607" y="1361320"/>
                  <a:pt x="10441939" y="1357931"/>
                </a:cubicBezTo>
                <a:cubicBezTo>
                  <a:pt x="10462270" y="1354542"/>
                  <a:pt x="10462270" y="1337600"/>
                  <a:pt x="10462270" y="1322351"/>
                </a:cubicBezTo>
                <a:cubicBezTo>
                  <a:pt x="10480907" y="1317268"/>
                  <a:pt x="10481755" y="1305408"/>
                  <a:pt x="10477519" y="1291006"/>
                </a:cubicBezTo>
                <a:close/>
                <a:moveTo>
                  <a:pt x="9864184" y="1335058"/>
                </a:moveTo>
                <a:cubicBezTo>
                  <a:pt x="9848427" y="1371909"/>
                  <a:pt x="9838939" y="1411132"/>
                  <a:pt x="9836228" y="1451117"/>
                </a:cubicBezTo>
                <a:lnTo>
                  <a:pt x="9836228" y="1452812"/>
                </a:lnTo>
                <a:cubicBezTo>
                  <a:pt x="9911624" y="1400288"/>
                  <a:pt x="9916707" y="1394358"/>
                  <a:pt x="9864184" y="1335058"/>
                </a:cubicBezTo>
                <a:close/>
                <a:moveTo>
                  <a:pt x="11373800" y="1432480"/>
                </a:moveTo>
                <a:cubicBezTo>
                  <a:pt x="11408195" y="1514992"/>
                  <a:pt x="11436575" y="1599961"/>
                  <a:pt x="11458515" y="1686625"/>
                </a:cubicBezTo>
                <a:lnTo>
                  <a:pt x="11458515" y="1683236"/>
                </a:lnTo>
                <a:cubicBezTo>
                  <a:pt x="11489012" y="1654433"/>
                  <a:pt x="11540688" y="1646809"/>
                  <a:pt x="11542383" y="1612075"/>
                </a:cubicBezTo>
                <a:cubicBezTo>
                  <a:pt x="11536283" y="1563111"/>
                  <a:pt x="11523407" y="1515246"/>
                  <a:pt x="11504261" y="1469754"/>
                </a:cubicBezTo>
                <a:cubicBezTo>
                  <a:pt x="11503413" y="1465519"/>
                  <a:pt x="11494943" y="1460436"/>
                  <a:pt x="11489860" y="1460436"/>
                </a:cubicBezTo>
                <a:cubicBezTo>
                  <a:pt x="11449536" y="1460436"/>
                  <a:pt x="11409720" y="1450863"/>
                  <a:pt x="11373800" y="1432480"/>
                </a:cubicBezTo>
                <a:close/>
                <a:moveTo>
                  <a:pt x="9409266" y="995352"/>
                </a:moveTo>
                <a:cubicBezTo>
                  <a:pt x="9408418" y="994505"/>
                  <a:pt x="9398253" y="1002129"/>
                  <a:pt x="9398253" y="1002129"/>
                </a:cubicBezTo>
                <a:lnTo>
                  <a:pt x="9397406" y="1001282"/>
                </a:lnTo>
                <a:cubicBezTo>
                  <a:pt x="9392323" y="1020767"/>
                  <a:pt x="9413502" y="1030085"/>
                  <a:pt x="9416890" y="1047875"/>
                </a:cubicBezTo>
                <a:cubicBezTo>
                  <a:pt x="9427734" y="1030932"/>
                  <a:pt x="9424430" y="1008567"/>
                  <a:pt x="9409266" y="995352"/>
                </a:cubicBezTo>
                <a:close/>
                <a:moveTo>
                  <a:pt x="9368602" y="1015683"/>
                </a:moveTo>
                <a:cubicBezTo>
                  <a:pt x="9341833" y="1035422"/>
                  <a:pt x="9316927" y="1057533"/>
                  <a:pt x="9294054" y="1081761"/>
                </a:cubicBezTo>
                <a:cubicBezTo>
                  <a:pt x="9237380" y="1164104"/>
                  <a:pt x="9170455" y="1238992"/>
                  <a:pt x="9094974" y="1304561"/>
                </a:cubicBezTo>
                <a:cubicBezTo>
                  <a:pt x="9073795" y="1321504"/>
                  <a:pt x="9074643" y="1358778"/>
                  <a:pt x="9044992" y="1372332"/>
                </a:cubicBezTo>
                <a:cubicBezTo>
                  <a:pt x="9044992" y="1373180"/>
                  <a:pt x="9044992" y="1385887"/>
                  <a:pt x="9044992" y="1385887"/>
                </a:cubicBezTo>
                <a:cubicBezTo>
                  <a:pt x="9063629" y="1424856"/>
                  <a:pt x="9035674" y="1424856"/>
                  <a:pt x="9011953" y="1424856"/>
                </a:cubicBezTo>
                <a:cubicBezTo>
                  <a:pt x="9001619" y="1425788"/>
                  <a:pt x="8991368" y="1427736"/>
                  <a:pt x="8981456" y="1430786"/>
                </a:cubicBezTo>
                <a:cubicBezTo>
                  <a:pt x="8913685" y="1438410"/>
                  <a:pt x="8856079" y="1495169"/>
                  <a:pt x="8800167" y="1503640"/>
                </a:cubicBezTo>
                <a:cubicBezTo>
                  <a:pt x="8744255" y="1512112"/>
                  <a:pt x="8734936" y="1552775"/>
                  <a:pt x="8734936" y="1596827"/>
                </a:cubicBezTo>
                <a:cubicBezTo>
                  <a:pt x="8735445" y="1644691"/>
                  <a:pt x="8732649" y="1692555"/>
                  <a:pt x="8726465" y="1739995"/>
                </a:cubicBezTo>
                <a:cubicBezTo>
                  <a:pt x="8716892" y="1831402"/>
                  <a:pt x="8702152" y="1922216"/>
                  <a:pt x="8682413" y="2011929"/>
                </a:cubicBezTo>
                <a:cubicBezTo>
                  <a:pt x="8664030" y="2066994"/>
                  <a:pt x="8676992" y="2127649"/>
                  <a:pt x="8716299" y="2170346"/>
                </a:cubicBezTo>
                <a:cubicBezTo>
                  <a:pt x="8732395" y="2188136"/>
                  <a:pt x="8735784" y="2189830"/>
                  <a:pt x="8752727" y="2170346"/>
                </a:cubicBezTo>
                <a:cubicBezTo>
                  <a:pt x="8789154" y="2127988"/>
                  <a:pt x="8810333" y="2066146"/>
                  <a:pt x="8873869" y="2050898"/>
                </a:cubicBezTo>
                <a:cubicBezTo>
                  <a:pt x="8905213" y="2044120"/>
                  <a:pt x="8905213" y="2028872"/>
                  <a:pt x="8905213" y="2000916"/>
                </a:cubicBezTo>
                <a:cubicBezTo>
                  <a:pt x="8892337" y="1939159"/>
                  <a:pt x="8912160" y="1875115"/>
                  <a:pt x="8957736" y="1831487"/>
                </a:cubicBezTo>
                <a:cubicBezTo>
                  <a:pt x="8999755" y="1800396"/>
                  <a:pt x="9025085" y="1751601"/>
                  <a:pt x="9026355" y="1699331"/>
                </a:cubicBezTo>
                <a:cubicBezTo>
                  <a:pt x="9029235" y="1622241"/>
                  <a:pt x="9064985" y="1550064"/>
                  <a:pt x="9124624" y="1501099"/>
                </a:cubicBezTo>
                <a:cubicBezTo>
                  <a:pt x="9171218" y="1462978"/>
                  <a:pt x="9227129" y="1482462"/>
                  <a:pt x="9275416" y="1462978"/>
                </a:cubicBezTo>
                <a:cubicBezTo>
                  <a:pt x="9297442" y="1454506"/>
                  <a:pt x="9293206" y="1496863"/>
                  <a:pt x="9315232" y="1501946"/>
                </a:cubicBezTo>
                <a:cubicBezTo>
                  <a:pt x="9319468" y="1502793"/>
                  <a:pt x="9326245" y="1510418"/>
                  <a:pt x="9326245" y="1510418"/>
                </a:cubicBezTo>
                <a:cubicBezTo>
                  <a:pt x="9381056" y="1544219"/>
                  <a:pt x="9414942" y="1603604"/>
                  <a:pt x="9416043" y="1667987"/>
                </a:cubicBezTo>
                <a:cubicBezTo>
                  <a:pt x="9431292" y="1745925"/>
                  <a:pt x="9440610" y="1830639"/>
                  <a:pt x="9453317" y="1915354"/>
                </a:cubicBezTo>
                <a:cubicBezTo>
                  <a:pt x="9470260" y="1859442"/>
                  <a:pt x="9477884" y="1805225"/>
                  <a:pt x="9497369" y="1754396"/>
                </a:cubicBezTo>
                <a:lnTo>
                  <a:pt x="9497369" y="1756091"/>
                </a:lnTo>
                <a:cubicBezTo>
                  <a:pt x="9518548" y="1718138"/>
                  <a:pt x="9530746" y="1675781"/>
                  <a:pt x="9532949" y="1632407"/>
                </a:cubicBezTo>
                <a:cubicBezTo>
                  <a:pt x="9523884" y="1528462"/>
                  <a:pt x="9482713" y="1429854"/>
                  <a:pt x="9415196" y="1350307"/>
                </a:cubicBezTo>
                <a:cubicBezTo>
                  <a:pt x="9401811" y="1335651"/>
                  <a:pt x="9394017" y="1316760"/>
                  <a:pt x="9393170" y="1296936"/>
                </a:cubicBezTo>
                <a:cubicBezTo>
                  <a:pt x="9387240" y="1249496"/>
                  <a:pt x="9394864" y="1198668"/>
                  <a:pt x="9352507" y="1159699"/>
                </a:cubicBezTo>
                <a:cubicBezTo>
                  <a:pt x="9334971" y="1143942"/>
                  <a:pt x="9331074" y="1118019"/>
                  <a:pt x="9343188" y="1097857"/>
                </a:cubicBezTo>
                <a:cubicBezTo>
                  <a:pt x="9362842" y="1111581"/>
                  <a:pt x="9378853" y="1129879"/>
                  <a:pt x="9389781" y="1151227"/>
                </a:cubicBezTo>
                <a:cubicBezTo>
                  <a:pt x="9396558" y="1158852"/>
                  <a:pt x="9404183" y="1164782"/>
                  <a:pt x="9413502" y="1158852"/>
                </a:cubicBezTo>
                <a:cubicBezTo>
                  <a:pt x="9422820" y="1152922"/>
                  <a:pt x="9413502" y="1144450"/>
                  <a:pt x="9413502" y="1137673"/>
                </a:cubicBezTo>
                <a:cubicBezTo>
                  <a:pt x="9398253" y="1100398"/>
                  <a:pt x="9383851" y="1058041"/>
                  <a:pt x="9368602" y="1015683"/>
                </a:cubicBezTo>
                <a:close/>
                <a:moveTo>
                  <a:pt x="9816743" y="1534138"/>
                </a:moveTo>
                <a:cubicBezTo>
                  <a:pt x="9809119" y="1570565"/>
                  <a:pt x="9803189" y="1597674"/>
                  <a:pt x="9796412" y="1629019"/>
                </a:cubicBezTo>
                <a:cubicBezTo>
                  <a:pt x="9789635" y="1660363"/>
                  <a:pt x="9765067" y="1690860"/>
                  <a:pt x="9778622" y="1723052"/>
                </a:cubicBezTo>
                <a:cubicBezTo>
                  <a:pt x="9805392" y="1795821"/>
                  <a:pt x="9827417" y="1870286"/>
                  <a:pt x="9844699" y="1945852"/>
                </a:cubicBezTo>
                <a:lnTo>
                  <a:pt x="9844699" y="1947546"/>
                </a:lnTo>
                <a:cubicBezTo>
                  <a:pt x="9890445" y="1931450"/>
                  <a:pt x="9891293" y="1903494"/>
                  <a:pt x="9890445" y="1860289"/>
                </a:cubicBezTo>
                <a:cubicBezTo>
                  <a:pt x="9881974" y="1784893"/>
                  <a:pt x="9829451" y="1728982"/>
                  <a:pt x="9816743" y="1656974"/>
                </a:cubicBezTo>
                <a:cubicBezTo>
                  <a:pt x="9816743" y="1618853"/>
                  <a:pt x="9838769" y="1580731"/>
                  <a:pt x="9816743" y="1534138"/>
                </a:cubicBezTo>
                <a:close/>
                <a:moveTo>
                  <a:pt x="10290299" y="1620547"/>
                </a:moveTo>
                <a:cubicBezTo>
                  <a:pt x="10280980" y="1655280"/>
                  <a:pt x="10284369" y="1690860"/>
                  <a:pt x="10257260" y="1720510"/>
                </a:cubicBezTo>
                <a:cubicBezTo>
                  <a:pt x="10224306" y="1771932"/>
                  <a:pt x="10202365" y="1829623"/>
                  <a:pt x="10192877" y="1889939"/>
                </a:cubicBezTo>
                <a:cubicBezTo>
                  <a:pt x="10185253" y="1911118"/>
                  <a:pt x="10211514" y="1922978"/>
                  <a:pt x="10229304" y="1933144"/>
                </a:cubicBezTo>
                <a:cubicBezTo>
                  <a:pt x="10233540" y="1939922"/>
                  <a:pt x="10244553" y="1947546"/>
                  <a:pt x="10244553" y="1933144"/>
                </a:cubicBezTo>
                <a:cubicBezTo>
                  <a:pt x="10253024" y="1898411"/>
                  <a:pt x="10290299" y="1875538"/>
                  <a:pt x="10290299" y="1839958"/>
                </a:cubicBezTo>
                <a:cubicBezTo>
                  <a:pt x="10289028" y="1808698"/>
                  <a:pt x="10300380" y="1778201"/>
                  <a:pt x="10321643" y="1755243"/>
                </a:cubicBezTo>
                <a:lnTo>
                  <a:pt x="10321643" y="1756937"/>
                </a:lnTo>
                <a:cubicBezTo>
                  <a:pt x="10331301" y="1746603"/>
                  <a:pt x="10333334" y="1731269"/>
                  <a:pt x="10326726" y="1718816"/>
                </a:cubicBezTo>
                <a:cubicBezTo>
                  <a:pt x="10322744" y="1683575"/>
                  <a:pt x="10310292" y="1649858"/>
                  <a:pt x="10290299" y="1620547"/>
                </a:cubicBezTo>
                <a:close/>
                <a:moveTo>
                  <a:pt x="10713873" y="1932191"/>
                </a:moveTo>
                <a:cubicBezTo>
                  <a:pt x="10704766" y="1932086"/>
                  <a:pt x="10694812" y="1935263"/>
                  <a:pt x="10687611" y="1934839"/>
                </a:cubicBezTo>
                <a:cubicBezTo>
                  <a:pt x="10673209" y="1933991"/>
                  <a:pt x="10679139" y="1946699"/>
                  <a:pt x="10679139" y="1955170"/>
                </a:cubicBezTo>
                <a:lnTo>
                  <a:pt x="10716414" y="2169498"/>
                </a:lnTo>
                <a:cubicBezTo>
                  <a:pt x="10741829" y="2139848"/>
                  <a:pt x="10779103" y="2128835"/>
                  <a:pt x="10773173" y="2098338"/>
                </a:cubicBezTo>
                <a:cubicBezTo>
                  <a:pt x="10763431" y="2047933"/>
                  <a:pt x="10750723" y="1998120"/>
                  <a:pt x="10735051" y="1949240"/>
                </a:cubicBezTo>
                <a:cubicBezTo>
                  <a:pt x="10731239" y="1935686"/>
                  <a:pt x="10722979" y="1932297"/>
                  <a:pt x="10713873" y="1932191"/>
                </a:cubicBezTo>
                <a:close/>
                <a:moveTo>
                  <a:pt x="7203572" y="1302880"/>
                </a:moveTo>
                <a:cubicBezTo>
                  <a:pt x="7194876" y="1302178"/>
                  <a:pt x="7185292" y="1303078"/>
                  <a:pt x="7174491" y="1306255"/>
                </a:cubicBezTo>
                <a:lnTo>
                  <a:pt x="7301564" y="1445187"/>
                </a:lnTo>
                <a:cubicBezTo>
                  <a:pt x="7321048" y="1466366"/>
                  <a:pt x="7337144" y="1462978"/>
                  <a:pt x="7349851" y="1437563"/>
                </a:cubicBezTo>
                <a:lnTo>
                  <a:pt x="7349004" y="1436716"/>
                </a:lnTo>
                <a:cubicBezTo>
                  <a:pt x="7359170" y="1416384"/>
                  <a:pt x="7363405" y="1399442"/>
                  <a:pt x="7337991" y="1385887"/>
                </a:cubicBezTo>
                <a:cubicBezTo>
                  <a:pt x="7312576" y="1372332"/>
                  <a:pt x="7292245" y="1351154"/>
                  <a:pt x="7266830" y="1334211"/>
                </a:cubicBezTo>
                <a:cubicBezTo>
                  <a:pt x="7247770" y="1321504"/>
                  <a:pt x="7229662" y="1304985"/>
                  <a:pt x="7203572" y="1302880"/>
                </a:cubicBezTo>
                <a:close/>
                <a:moveTo>
                  <a:pt x="7090412" y="1424326"/>
                </a:moveTo>
                <a:cubicBezTo>
                  <a:pt x="7086812" y="1425915"/>
                  <a:pt x="7083000" y="1429092"/>
                  <a:pt x="7079611" y="1431633"/>
                </a:cubicBezTo>
                <a:cubicBezTo>
                  <a:pt x="7040108" y="1456285"/>
                  <a:pt x="7005621" y="1488222"/>
                  <a:pt x="6977953" y="1525666"/>
                </a:cubicBezTo>
                <a:cubicBezTo>
                  <a:pt x="6910478" y="1626731"/>
                  <a:pt x="6833608" y="1721188"/>
                  <a:pt x="6748376" y="1807767"/>
                </a:cubicBezTo>
                <a:cubicBezTo>
                  <a:pt x="6732425" y="1820473"/>
                  <a:pt x="6721590" y="1838518"/>
                  <a:pt x="6717879" y="1858595"/>
                </a:cubicBezTo>
                <a:cubicBezTo>
                  <a:pt x="6714956" y="1920437"/>
                  <a:pt x="6719505" y="1982448"/>
                  <a:pt x="6731433" y="2043274"/>
                </a:cubicBezTo>
                <a:cubicBezTo>
                  <a:pt x="6747199" y="2002610"/>
                  <a:pt x="6753010" y="1958728"/>
                  <a:pt x="6748376" y="1915354"/>
                </a:cubicBezTo>
                <a:cubicBezTo>
                  <a:pt x="6744657" y="1848768"/>
                  <a:pt x="6784888" y="1787519"/>
                  <a:pt x="6847493" y="1764562"/>
                </a:cubicBezTo>
                <a:cubicBezTo>
                  <a:pt x="6960494" y="1704075"/>
                  <a:pt x="7100154" y="1728135"/>
                  <a:pt x="7186351" y="1823015"/>
                </a:cubicBezTo>
                <a:cubicBezTo>
                  <a:pt x="7204141" y="1798448"/>
                  <a:pt x="7203294" y="1765409"/>
                  <a:pt x="7217696" y="1738301"/>
                </a:cubicBezTo>
                <a:lnTo>
                  <a:pt x="7216849" y="1737453"/>
                </a:lnTo>
                <a:cubicBezTo>
                  <a:pt x="7251912" y="1674595"/>
                  <a:pt x="7250938" y="1597843"/>
                  <a:pt x="7214307" y="1535832"/>
                </a:cubicBezTo>
                <a:cubicBezTo>
                  <a:pt x="7184657" y="1480768"/>
                  <a:pt x="7128745" y="1472296"/>
                  <a:pt x="7099942" y="1426550"/>
                </a:cubicBezTo>
                <a:cubicBezTo>
                  <a:pt x="7097401" y="1422738"/>
                  <a:pt x="7094012" y="1422738"/>
                  <a:pt x="7090412" y="1424326"/>
                </a:cubicBezTo>
                <a:close/>
                <a:moveTo>
                  <a:pt x="7539506" y="1524819"/>
                </a:moveTo>
                <a:cubicBezTo>
                  <a:pt x="7531352" y="1526302"/>
                  <a:pt x="7525210" y="1531597"/>
                  <a:pt x="7525210" y="1545151"/>
                </a:cubicBezTo>
                <a:cubicBezTo>
                  <a:pt x="7525210" y="1572259"/>
                  <a:pt x="7508267" y="1590050"/>
                  <a:pt x="7508267" y="1629865"/>
                </a:cubicBezTo>
                <a:cubicBezTo>
                  <a:pt x="7508267" y="1669681"/>
                  <a:pt x="7474382" y="1704415"/>
                  <a:pt x="7493018" y="1745925"/>
                </a:cubicBezTo>
                <a:cubicBezTo>
                  <a:pt x="7530429" y="1830872"/>
                  <a:pt x="7557017" y="1920109"/>
                  <a:pt x="7572244" y="2011454"/>
                </a:cubicBezTo>
                <a:lnTo>
                  <a:pt x="7583516" y="2102234"/>
                </a:lnTo>
                <a:lnTo>
                  <a:pt x="7582816" y="2102574"/>
                </a:lnTo>
                <a:lnTo>
                  <a:pt x="7583663" y="2103421"/>
                </a:lnTo>
                <a:lnTo>
                  <a:pt x="7583516" y="2102234"/>
                </a:lnTo>
                <a:lnTo>
                  <a:pt x="7609144" y="2089761"/>
                </a:lnTo>
                <a:cubicBezTo>
                  <a:pt x="7634916" y="2077213"/>
                  <a:pt x="7656519" y="2064664"/>
                  <a:pt x="7651435" y="2044968"/>
                </a:cubicBezTo>
                <a:cubicBezTo>
                  <a:pt x="7643480" y="1984736"/>
                  <a:pt x="7622683" y="1926960"/>
                  <a:pt x="7590440" y="1875538"/>
                </a:cubicBezTo>
                <a:cubicBezTo>
                  <a:pt x="7572778" y="1856054"/>
                  <a:pt x="7561799" y="1831402"/>
                  <a:pt x="7559096" y="1805225"/>
                </a:cubicBezTo>
                <a:cubicBezTo>
                  <a:pt x="7551057" y="1723645"/>
                  <a:pt x="7559410" y="1641217"/>
                  <a:pt x="7583663" y="1562941"/>
                </a:cubicBezTo>
                <a:cubicBezTo>
                  <a:pt x="7594676" y="1537526"/>
                  <a:pt x="7581969" y="1530749"/>
                  <a:pt x="7565873" y="1527360"/>
                </a:cubicBezTo>
                <a:cubicBezTo>
                  <a:pt x="7557826" y="1525666"/>
                  <a:pt x="7547660" y="1523337"/>
                  <a:pt x="7539506" y="1524819"/>
                </a:cubicBezTo>
                <a:close/>
                <a:moveTo>
                  <a:pt x="8584144" y="1590897"/>
                </a:moveTo>
                <a:lnTo>
                  <a:pt x="8567201" y="1630713"/>
                </a:lnTo>
                <a:cubicBezTo>
                  <a:pt x="8556188" y="1644606"/>
                  <a:pt x="8550766" y="1662142"/>
                  <a:pt x="8551952" y="1679847"/>
                </a:cubicBezTo>
                <a:cubicBezTo>
                  <a:pt x="8573131" y="1662904"/>
                  <a:pt x="8567201" y="1645961"/>
                  <a:pt x="8567201" y="1630713"/>
                </a:cubicBezTo>
                <a:cubicBezTo>
                  <a:pt x="8593463" y="1628171"/>
                  <a:pt x="8584144" y="1607840"/>
                  <a:pt x="8584144" y="1590897"/>
                </a:cubicBezTo>
                <a:close/>
                <a:moveTo>
                  <a:pt x="4921926" y="927580"/>
                </a:moveTo>
                <a:lnTo>
                  <a:pt x="4850766" y="1051264"/>
                </a:lnTo>
                <a:cubicBezTo>
                  <a:pt x="4836365" y="1074984"/>
                  <a:pt x="4815186" y="1094468"/>
                  <a:pt x="4825352" y="1129201"/>
                </a:cubicBezTo>
                <a:cubicBezTo>
                  <a:pt x="4825394" y="1129455"/>
                  <a:pt x="4825436" y="1129794"/>
                  <a:pt x="4825470" y="1130049"/>
                </a:cubicBezTo>
                <a:cubicBezTo>
                  <a:pt x="4828486" y="1152752"/>
                  <a:pt x="4812500" y="1173592"/>
                  <a:pt x="4789772" y="1176642"/>
                </a:cubicBezTo>
                <a:cubicBezTo>
                  <a:pt x="4778759" y="1180030"/>
                  <a:pt x="4765204" y="1178336"/>
                  <a:pt x="4765204" y="1202056"/>
                </a:cubicBezTo>
                <a:cubicBezTo>
                  <a:pt x="4767957" y="1275080"/>
                  <a:pt x="4780207" y="1347426"/>
                  <a:pt x="4801632" y="1417232"/>
                </a:cubicBezTo>
                <a:cubicBezTo>
                  <a:pt x="4865439" y="1565991"/>
                  <a:pt x="4937565" y="1711107"/>
                  <a:pt x="5017654" y="1851818"/>
                </a:cubicBezTo>
                <a:cubicBezTo>
                  <a:pt x="5013630" y="1689589"/>
                  <a:pt x="5024982" y="1527360"/>
                  <a:pt x="5051540" y="1367250"/>
                </a:cubicBezTo>
                <a:lnTo>
                  <a:pt x="5050693" y="1366402"/>
                </a:lnTo>
                <a:cubicBezTo>
                  <a:pt x="5062316" y="1319894"/>
                  <a:pt x="5053700" y="1270675"/>
                  <a:pt x="5026973" y="1230859"/>
                </a:cubicBezTo>
                <a:cubicBezTo>
                  <a:pt x="5004608" y="1201378"/>
                  <a:pt x="4990037" y="1166646"/>
                  <a:pt x="4984615" y="1130049"/>
                </a:cubicBezTo>
                <a:cubicBezTo>
                  <a:pt x="4982074" y="1114800"/>
                  <a:pt x="4979532" y="1100398"/>
                  <a:pt x="4961742" y="1100398"/>
                </a:cubicBezTo>
                <a:cubicBezTo>
                  <a:pt x="4917691" y="1095315"/>
                  <a:pt x="4940564" y="1072443"/>
                  <a:pt x="4949035" y="1051264"/>
                </a:cubicBezTo>
                <a:lnTo>
                  <a:pt x="4929551" y="1051264"/>
                </a:lnTo>
                <a:cubicBezTo>
                  <a:pt x="4918538" y="1048722"/>
                  <a:pt x="4900748" y="1058041"/>
                  <a:pt x="4899054" y="1040251"/>
                </a:cubicBezTo>
                <a:cubicBezTo>
                  <a:pt x="4897359" y="1022461"/>
                  <a:pt x="4916844" y="1027543"/>
                  <a:pt x="4926162" y="1022461"/>
                </a:cubicBezTo>
                <a:cubicBezTo>
                  <a:pt x="4960404" y="1010262"/>
                  <a:pt x="4997814" y="1010262"/>
                  <a:pt x="5032056" y="1022461"/>
                </a:cubicBezTo>
                <a:cubicBezTo>
                  <a:pt x="4998305" y="987558"/>
                  <a:pt x="4961437" y="955790"/>
                  <a:pt x="4921926" y="927580"/>
                </a:cubicBezTo>
                <a:close/>
                <a:moveTo>
                  <a:pt x="4654201" y="1286202"/>
                </a:moveTo>
                <a:cubicBezTo>
                  <a:pt x="4649781" y="1286348"/>
                  <a:pt x="4644274" y="1287619"/>
                  <a:pt x="4637285" y="1290160"/>
                </a:cubicBezTo>
                <a:cubicBezTo>
                  <a:pt x="4570479" y="1311846"/>
                  <a:pt x="4523971" y="1372502"/>
                  <a:pt x="4520379" y="1442646"/>
                </a:cubicBezTo>
                <a:cubicBezTo>
                  <a:pt x="4521268" y="1459928"/>
                  <a:pt x="4515508" y="1476870"/>
                  <a:pt x="4504283" y="1490086"/>
                </a:cubicBezTo>
                <a:cubicBezTo>
                  <a:pt x="4478080" y="1517618"/>
                  <a:pt x="4469279" y="1557435"/>
                  <a:pt x="4481410" y="1593438"/>
                </a:cubicBezTo>
                <a:cubicBezTo>
                  <a:pt x="4494964" y="1678153"/>
                  <a:pt x="4507671" y="1762867"/>
                  <a:pt x="4516143" y="1847582"/>
                </a:cubicBezTo>
                <a:cubicBezTo>
                  <a:pt x="4519531" y="1878927"/>
                  <a:pt x="4528003" y="1886551"/>
                  <a:pt x="4556806" y="1886551"/>
                </a:cubicBezTo>
                <a:cubicBezTo>
                  <a:pt x="4647773" y="1882146"/>
                  <a:pt x="4730099" y="1940091"/>
                  <a:pt x="4756733" y="2027178"/>
                </a:cubicBezTo>
                <a:cubicBezTo>
                  <a:pt x="4771134" y="2088172"/>
                  <a:pt x="4795702" y="2086478"/>
                  <a:pt x="4841448" y="2071229"/>
                </a:cubicBezTo>
                <a:lnTo>
                  <a:pt x="4840600" y="2070382"/>
                </a:lnTo>
                <a:cubicBezTo>
                  <a:pt x="4863473" y="2062758"/>
                  <a:pt x="4871945" y="2058522"/>
                  <a:pt x="4870251" y="2035649"/>
                </a:cubicBezTo>
                <a:cubicBezTo>
                  <a:pt x="4847623" y="1946360"/>
                  <a:pt x="4830087" y="1855884"/>
                  <a:pt x="4817727" y="1764562"/>
                </a:cubicBezTo>
                <a:cubicBezTo>
                  <a:pt x="4810145" y="1686031"/>
                  <a:pt x="4780809" y="1611229"/>
                  <a:pt x="4733012" y="1548539"/>
                </a:cubicBezTo>
                <a:cubicBezTo>
                  <a:pt x="4696585" y="1511604"/>
                  <a:pt x="4678558" y="1460351"/>
                  <a:pt x="4683878" y="1408760"/>
                </a:cubicBezTo>
                <a:cubicBezTo>
                  <a:pt x="4686614" y="1376060"/>
                  <a:pt x="4683742" y="1343106"/>
                  <a:pt x="4675406" y="1311338"/>
                </a:cubicBezTo>
                <a:cubicBezTo>
                  <a:pt x="4670959" y="1295455"/>
                  <a:pt x="4667465" y="1285765"/>
                  <a:pt x="4654201" y="1286202"/>
                </a:cubicBezTo>
                <a:close/>
                <a:moveTo>
                  <a:pt x="3904502" y="1476532"/>
                </a:moveTo>
                <a:cubicBezTo>
                  <a:pt x="3903604" y="1476447"/>
                  <a:pt x="3902707" y="1476532"/>
                  <a:pt x="3901817" y="1476616"/>
                </a:cubicBezTo>
                <a:cubicBezTo>
                  <a:pt x="3894387" y="1477548"/>
                  <a:pt x="3889143" y="1484326"/>
                  <a:pt x="3890101" y="1491780"/>
                </a:cubicBezTo>
                <a:cubicBezTo>
                  <a:pt x="3879029" y="1541508"/>
                  <a:pt x="3875598" y="1592676"/>
                  <a:pt x="3879935" y="1643420"/>
                </a:cubicBezTo>
                <a:cubicBezTo>
                  <a:pt x="3901114" y="1737453"/>
                  <a:pt x="3911279" y="1834875"/>
                  <a:pt x="3932458" y="1928909"/>
                </a:cubicBezTo>
                <a:cubicBezTo>
                  <a:pt x="3936109" y="1985837"/>
                  <a:pt x="3943463" y="2042426"/>
                  <a:pt x="3954484" y="2098338"/>
                </a:cubicBezTo>
                <a:cubicBezTo>
                  <a:pt x="3976510" y="2046662"/>
                  <a:pt x="3997688" y="2002610"/>
                  <a:pt x="4012937" y="1956864"/>
                </a:cubicBezTo>
                <a:lnTo>
                  <a:pt x="4012090" y="1956018"/>
                </a:lnTo>
                <a:cubicBezTo>
                  <a:pt x="4033921" y="1895192"/>
                  <a:pt x="4035700" y="1829030"/>
                  <a:pt x="4017173" y="1767103"/>
                </a:cubicBezTo>
                <a:cubicBezTo>
                  <a:pt x="3978119" y="1676882"/>
                  <a:pt x="3946385" y="1583696"/>
                  <a:pt x="3922292" y="1488392"/>
                </a:cubicBezTo>
                <a:cubicBezTo>
                  <a:pt x="3920590" y="1480259"/>
                  <a:pt x="3912677" y="1475007"/>
                  <a:pt x="3904502" y="1476532"/>
                </a:cubicBezTo>
                <a:close/>
                <a:moveTo>
                  <a:pt x="2372013" y="823381"/>
                </a:moveTo>
                <a:cubicBezTo>
                  <a:pt x="2378027" y="869975"/>
                  <a:pt x="2380857" y="916991"/>
                  <a:pt x="2380484" y="964007"/>
                </a:cubicBezTo>
                <a:cubicBezTo>
                  <a:pt x="2382068" y="981289"/>
                  <a:pt x="2387261" y="997978"/>
                  <a:pt x="2395733" y="1013142"/>
                </a:cubicBezTo>
                <a:cubicBezTo>
                  <a:pt x="2411617" y="1035422"/>
                  <a:pt x="2414523" y="1064395"/>
                  <a:pt x="2403357" y="1089385"/>
                </a:cubicBezTo>
                <a:cubicBezTo>
                  <a:pt x="2399969" y="1097009"/>
                  <a:pt x="2404204" y="1097009"/>
                  <a:pt x="2409287" y="1104634"/>
                </a:cubicBezTo>
                <a:cubicBezTo>
                  <a:pt x="2414370" y="1112258"/>
                  <a:pt x="2423689" y="1111411"/>
                  <a:pt x="2423689" y="1104634"/>
                </a:cubicBezTo>
                <a:cubicBezTo>
                  <a:pt x="2425383" y="1080914"/>
                  <a:pt x="2445715" y="1065665"/>
                  <a:pt x="2445715" y="1040251"/>
                </a:cubicBezTo>
                <a:cubicBezTo>
                  <a:pt x="2438734" y="963161"/>
                  <a:pt x="2413472" y="888781"/>
                  <a:pt x="2372013" y="823381"/>
                </a:cubicBezTo>
                <a:close/>
                <a:moveTo>
                  <a:pt x="1388792" y="898777"/>
                </a:moveTo>
                <a:cubicBezTo>
                  <a:pt x="1386145" y="899625"/>
                  <a:pt x="1384239" y="901743"/>
                  <a:pt x="1384239" y="905555"/>
                </a:cubicBezTo>
                <a:lnTo>
                  <a:pt x="1380003" y="905555"/>
                </a:lnTo>
                <a:cubicBezTo>
                  <a:pt x="1378309" y="921650"/>
                  <a:pt x="1400335" y="928427"/>
                  <a:pt x="1406265" y="932663"/>
                </a:cubicBezTo>
                <a:cubicBezTo>
                  <a:pt x="1412195" y="936899"/>
                  <a:pt x="1420666" y="933511"/>
                  <a:pt x="1420666" y="925039"/>
                </a:cubicBezTo>
                <a:cubicBezTo>
                  <a:pt x="1417735" y="913263"/>
                  <a:pt x="1409170" y="903775"/>
                  <a:pt x="1397793" y="899625"/>
                </a:cubicBezTo>
                <a:cubicBezTo>
                  <a:pt x="1394828" y="898354"/>
                  <a:pt x="1391440" y="897930"/>
                  <a:pt x="1388792" y="898777"/>
                </a:cubicBezTo>
                <a:close/>
                <a:moveTo>
                  <a:pt x="1381697" y="974173"/>
                </a:moveTo>
                <a:cubicBezTo>
                  <a:pt x="1381697" y="1006365"/>
                  <a:pt x="1381697" y="1006365"/>
                  <a:pt x="1420666" y="1005518"/>
                </a:cubicBezTo>
                <a:cubicBezTo>
                  <a:pt x="1407959" y="995352"/>
                  <a:pt x="1404570" y="980103"/>
                  <a:pt x="1384239" y="974173"/>
                </a:cubicBezTo>
                <a:lnTo>
                  <a:pt x="1381697" y="974173"/>
                </a:lnTo>
                <a:close/>
                <a:moveTo>
                  <a:pt x="1403723" y="1086844"/>
                </a:moveTo>
                <a:cubicBezTo>
                  <a:pt x="1393558" y="1107175"/>
                  <a:pt x="1414736" y="1120730"/>
                  <a:pt x="1417278" y="1121577"/>
                </a:cubicBezTo>
                <a:cubicBezTo>
                  <a:pt x="1419819" y="1122424"/>
                  <a:pt x="1426596" y="1115647"/>
                  <a:pt x="1426596" y="1115647"/>
                </a:cubicBezTo>
                <a:lnTo>
                  <a:pt x="1424055" y="1115647"/>
                </a:lnTo>
                <a:cubicBezTo>
                  <a:pt x="1424055" y="1101245"/>
                  <a:pt x="1413889" y="1094468"/>
                  <a:pt x="1403723" y="1086844"/>
                </a:cubicBezTo>
                <a:close/>
                <a:moveTo>
                  <a:pt x="1444638" y="1196603"/>
                </a:moveTo>
                <a:cubicBezTo>
                  <a:pt x="1435545" y="1196285"/>
                  <a:pt x="1428714" y="1205021"/>
                  <a:pt x="1422361" y="1211375"/>
                </a:cubicBezTo>
                <a:cubicBezTo>
                  <a:pt x="1392549" y="1245176"/>
                  <a:pt x="1359646" y="1276097"/>
                  <a:pt x="1324091" y="1303714"/>
                </a:cubicBezTo>
                <a:cubicBezTo>
                  <a:pt x="1303760" y="1317268"/>
                  <a:pt x="1309690" y="1326587"/>
                  <a:pt x="1324091" y="1339294"/>
                </a:cubicBezTo>
                <a:cubicBezTo>
                  <a:pt x="1355436" y="1366402"/>
                  <a:pt x="1385933" y="1395206"/>
                  <a:pt x="1416430" y="1424008"/>
                </a:cubicBezTo>
                <a:cubicBezTo>
                  <a:pt x="1424055" y="1430786"/>
                  <a:pt x="1430832" y="1435868"/>
                  <a:pt x="1439303" y="1435022"/>
                </a:cubicBezTo>
                <a:cubicBezTo>
                  <a:pt x="1459457" y="1432819"/>
                  <a:pt x="1477527" y="1421636"/>
                  <a:pt x="1488438" y="1404524"/>
                </a:cubicBezTo>
                <a:cubicBezTo>
                  <a:pt x="1507922" y="1385040"/>
                  <a:pt x="1522324" y="1353696"/>
                  <a:pt x="1545197" y="1344377"/>
                </a:cubicBezTo>
                <a:cubicBezTo>
                  <a:pt x="1582471" y="1329975"/>
                  <a:pt x="1572306" y="1310491"/>
                  <a:pt x="1558751" y="1291854"/>
                </a:cubicBezTo>
                <a:cubicBezTo>
                  <a:pt x="1528957" y="1256189"/>
                  <a:pt x="1493809" y="1225268"/>
                  <a:pt x="1454552" y="1200362"/>
                </a:cubicBezTo>
                <a:cubicBezTo>
                  <a:pt x="1450952" y="1197821"/>
                  <a:pt x="1447669" y="1196709"/>
                  <a:pt x="1444638" y="1196603"/>
                </a:cubicBezTo>
                <a:close/>
                <a:moveTo>
                  <a:pt x="3049731" y="1401983"/>
                </a:moveTo>
                <a:cubicBezTo>
                  <a:pt x="3006111" y="1427990"/>
                  <a:pt x="2986389" y="1480852"/>
                  <a:pt x="3002290" y="1529055"/>
                </a:cubicBezTo>
                <a:cubicBezTo>
                  <a:pt x="3012456" y="1593438"/>
                  <a:pt x="3023469" y="1655280"/>
                  <a:pt x="2965016" y="1705261"/>
                </a:cubicBezTo>
                <a:cubicBezTo>
                  <a:pt x="2954850" y="1710345"/>
                  <a:pt x="2954850" y="1722205"/>
                  <a:pt x="2954850" y="1730676"/>
                </a:cubicBezTo>
                <a:cubicBezTo>
                  <a:pt x="2943837" y="1769645"/>
                  <a:pt x="2932824" y="1807767"/>
                  <a:pt x="2920117" y="1845888"/>
                </a:cubicBezTo>
                <a:cubicBezTo>
                  <a:pt x="2910197" y="1870117"/>
                  <a:pt x="2919583" y="1897903"/>
                  <a:pt x="2942143" y="1911118"/>
                </a:cubicBezTo>
                <a:cubicBezTo>
                  <a:pt x="2966710" y="1927214"/>
                  <a:pt x="2998055" y="1946699"/>
                  <a:pt x="3014998" y="1959406"/>
                </a:cubicBezTo>
                <a:cubicBezTo>
                  <a:pt x="3031941" y="1972113"/>
                  <a:pt x="3042106" y="1972960"/>
                  <a:pt x="3049731" y="1951782"/>
                </a:cubicBezTo>
                <a:cubicBezTo>
                  <a:pt x="3070375" y="1893243"/>
                  <a:pt x="3121408" y="1850632"/>
                  <a:pt x="3182733" y="1840805"/>
                </a:cubicBezTo>
                <a:lnTo>
                  <a:pt x="3181886" y="1839958"/>
                </a:lnTo>
                <a:cubicBezTo>
                  <a:pt x="3207300" y="1830639"/>
                  <a:pt x="3210689" y="1824709"/>
                  <a:pt x="3200523" y="1801837"/>
                </a:cubicBezTo>
                <a:cubicBezTo>
                  <a:pt x="3141316" y="1672138"/>
                  <a:pt x="3090944" y="1538543"/>
                  <a:pt x="3049731" y="1401983"/>
                </a:cubicBezTo>
                <a:close/>
                <a:moveTo>
                  <a:pt x="2507556" y="1406218"/>
                </a:moveTo>
                <a:cubicBezTo>
                  <a:pt x="2510936" y="1419942"/>
                  <a:pt x="2520255" y="1431379"/>
                  <a:pt x="2532971" y="1437563"/>
                </a:cubicBezTo>
                <a:lnTo>
                  <a:pt x="2532124" y="1436716"/>
                </a:lnTo>
                <a:cubicBezTo>
                  <a:pt x="2541442" y="1414690"/>
                  <a:pt x="2531276" y="1407066"/>
                  <a:pt x="2507556" y="1406218"/>
                </a:cubicBezTo>
                <a:close/>
                <a:moveTo>
                  <a:pt x="1260555" y="1466366"/>
                </a:moveTo>
                <a:cubicBezTo>
                  <a:pt x="1245950" y="1567939"/>
                  <a:pt x="1225585" y="1668665"/>
                  <a:pt x="1199561" y="1767951"/>
                </a:cubicBezTo>
                <a:cubicBezTo>
                  <a:pt x="1185159" y="1782352"/>
                  <a:pt x="1187701" y="1797601"/>
                  <a:pt x="1193631" y="1817932"/>
                </a:cubicBezTo>
                <a:cubicBezTo>
                  <a:pt x="1203898" y="1808359"/>
                  <a:pt x="1209464" y="1794720"/>
                  <a:pt x="1208879" y="1780658"/>
                </a:cubicBezTo>
                <a:cubicBezTo>
                  <a:pt x="1240995" y="1701111"/>
                  <a:pt x="1311088" y="1643081"/>
                  <a:pt x="1395252" y="1626477"/>
                </a:cubicBezTo>
                <a:cubicBezTo>
                  <a:pt x="1358825" y="1568024"/>
                  <a:pt x="1300371" y="1531596"/>
                  <a:pt x="1260555" y="1466366"/>
                </a:cubicBezTo>
                <a:close/>
                <a:moveTo>
                  <a:pt x="1654479" y="1530749"/>
                </a:moveTo>
                <a:cubicBezTo>
                  <a:pt x="1591790" y="1523972"/>
                  <a:pt x="1556210" y="1583273"/>
                  <a:pt x="1507075" y="1608687"/>
                </a:cubicBezTo>
                <a:cubicBezTo>
                  <a:pt x="1490979" y="1613770"/>
                  <a:pt x="1472342" y="1601063"/>
                  <a:pt x="1459635" y="1619700"/>
                </a:cubicBezTo>
                <a:lnTo>
                  <a:pt x="1558751" y="1619700"/>
                </a:lnTo>
                <a:cubicBezTo>
                  <a:pt x="1634994" y="1630713"/>
                  <a:pt x="1609580" y="1549387"/>
                  <a:pt x="1654479" y="1530749"/>
                </a:cubicBezTo>
                <a:close/>
                <a:moveTo>
                  <a:pt x="2425383" y="1634101"/>
                </a:moveTo>
                <a:cubicBezTo>
                  <a:pt x="2418606" y="1643420"/>
                  <a:pt x="2414370" y="1643420"/>
                  <a:pt x="2414370" y="1643420"/>
                </a:cubicBezTo>
                <a:cubicBezTo>
                  <a:pt x="2405899" y="1668834"/>
                  <a:pt x="2397427" y="1698485"/>
                  <a:pt x="2389803" y="1728135"/>
                </a:cubicBezTo>
                <a:cubicBezTo>
                  <a:pt x="2380815" y="1772017"/>
                  <a:pt x="2402341" y="1816407"/>
                  <a:pt x="2442326" y="1836569"/>
                </a:cubicBezTo>
                <a:cubicBezTo>
                  <a:pt x="2449950" y="1839111"/>
                  <a:pt x="2456727" y="1836569"/>
                  <a:pt x="2456727" y="1830639"/>
                </a:cubicBezTo>
                <a:cubicBezTo>
                  <a:pt x="2469435" y="1790823"/>
                  <a:pt x="2492308" y="1751855"/>
                  <a:pt x="2469435" y="1712886"/>
                </a:cubicBezTo>
                <a:lnTo>
                  <a:pt x="2425383" y="1634101"/>
                </a:lnTo>
                <a:close/>
                <a:moveTo>
                  <a:pt x="1787481" y="1638337"/>
                </a:moveTo>
                <a:cubicBezTo>
                  <a:pt x="1712085" y="1689166"/>
                  <a:pt x="1801035" y="1711191"/>
                  <a:pt x="1806118" y="1749313"/>
                </a:cubicBezTo>
                <a:lnTo>
                  <a:pt x="1806118" y="1745925"/>
                </a:lnTo>
                <a:cubicBezTo>
                  <a:pt x="1832380" y="1705261"/>
                  <a:pt x="1834074" y="1666293"/>
                  <a:pt x="1787481" y="1638337"/>
                </a:cubicBezTo>
                <a:close/>
              </a:path>
            </a:pathLst>
          </a:custGeom>
          <a:solidFill>
            <a:schemeClr val="accent1">
              <a:alpha val="17000"/>
            </a:schemeClr>
          </a:solidFill>
          <a:ln w="84667" cap="flat">
            <a:noFill/>
            <a:prstDash val="solid"/>
            <a:miter/>
          </a:ln>
        </p:spPr>
        <p:txBody>
          <a:bodyPr rtlCol="0" anchor="ctr"/>
          <a:lstStyle/>
          <a:p>
            <a:endParaRPr lang="en-IN"/>
          </a:p>
        </p:txBody>
      </p:sp>
      <p:grpSp>
        <p:nvGrpSpPr>
          <p:cNvPr id="2007" name="Group 2006">
            <a:extLst>
              <a:ext uri="{FF2B5EF4-FFF2-40B4-BE49-F238E27FC236}">
                <a16:creationId xmlns:a16="http://schemas.microsoft.com/office/drawing/2014/main" id="{2B0B98CC-14FE-B6BD-7844-76A5EE6266D2}"/>
              </a:ext>
            </a:extLst>
          </p:cNvPr>
          <p:cNvGrpSpPr/>
          <p:nvPr/>
        </p:nvGrpSpPr>
        <p:grpSpPr>
          <a:xfrm>
            <a:off x="5969095" y="1014009"/>
            <a:ext cx="4498880" cy="5817457"/>
            <a:chOff x="6644952" y="1015231"/>
            <a:chExt cx="4048448" cy="5235008"/>
          </a:xfrm>
        </p:grpSpPr>
        <p:sp>
          <p:nvSpPr>
            <p:cNvPr id="5" name="Freeform: Shape 4">
              <a:extLst>
                <a:ext uri="{FF2B5EF4-FFF2-40B4-BE49-F238E27FC236}">
                  <a16:creationId xmlns:a16="http://schemas.microsoft.com/office/drawing/2014/main" id="{14A174DE-4899-517C-608E-BE57C2DB899C}"/>
                </a:ext>
              </a:extLst>
            </p:cNvPr>
            <p:cNvSpPr/>
            <p:nvPr/>
          </p:nvSpPr>
          <p:spPr>
            <a:xfrm>
              <a:off x="6691005" y="1015231"/>
              <a:ext cx="4002395" cy="5231536"/>
            </a:xfrm>
            <a:custGeom>
              <a:avLst/>
              <a:gdLst>
                <a:gd name="connsiteX0" fmla="*/ 4137773 w 5665688"/>
                <a:gd name="connsiteY0" fmla="*/ 6787230 h 7405632"/>
                <a:gd name="connsiteX1" fmla="*/ 4137773 w 5665688"/>
                <a:gd name="connsiteY1" fmla="*/ 6999864 h 7405632"/>
                <a:gd name="connsiteX2" fmla="*/ 4199615 w 5665688"/>
                <a:gd name="connsiteY2" fmla="*/ 7025278 h 7405632"/>
                <a:gd name="connsiteX3" fmla="*/ 4249597 w 5665688"/>
                <a:gd name="connsiteY3" fmla="*/ 7129477 h 7405632"/>
                <a:gd name="connsiteX4" fmla="*/ 4271622 w 5665688"/>
                <a:gd name="connsiteY4" fmla="*/ 7314155 h 7405632"/>
                <a:gd name="connsiteX5" fmla="*/ 4423261 w 5665688"/>
                <a:gd name="connsiteY5" fmla="*/ 7382774 h 7405632"/>
                <a:gd name="connsiteX6" fmla="*/ 4658768 w 5665688"/>
                <a:gd name="connsiteY6" fmla="*/ 7403953 h 7405632"/>
                <a:gd name="connsiteX7" fmla="*/ 4889192 w 5665688"/>
                <a:gd name="connsiteY7" fmla="*/ 7353124 h 7405632"/>
                <a:gd name="connsiteX8" fmla="*/ 4963742 w 5665688"/>
                <a:gd name="connsiteY8" fmla="*/ 7308225 h 7405632"/>
                <a:gd name="connsiteX9" fmla="*/ 4928161 w 5665688"/>
                <a:gd name="connsiteY9" fmla="*/ 7243842 h 7405632"/>
                <a:gd name="connsiteX10" fmla="*/ 4928161 w 5665688"/>
                <a:gd name="connsiteY10" fmla="*/ 7218427 h 7405632"/>
                <a:gd name="connsiteX11" fmla="*/ 4928161 w 5665688"/>
                <a:gd name="connsiteY11" fmla="*/ 7121006 h 7405632"/>
                <a:gd name="connsiteX12" fmla="*/ 4880721 w 5665688"/>
                <a:gd name="connsiteY12" fmla="*/ 7082037 h 7405632"/>
                <a:gd name="connsiteX13" fmla="*/ 4890887 w 5665688"/>
                <a:gd name="connsiteY13" fmla="*/ 6997322 h 7405632"/>
                <a:gd name="connsiteX14" fmla="*/ 4901053 w 5665688"/>
                <a:gd name="connsiteY14" fmla="*/ 6922773 h 7405632"/>
                <a:gd name="connsiteX15" fmla="*/ 4919690 w 5665688"/>
                <a:gd name="connsiteY15" fmla="*/ 6838058 h 7405632"/>
                <a:gd name="connsiteX16" fmla="*/ 5066247 w 5665688"/>
                <a:gd name="connsiteY16" fmla="*/ 6195074 h 7405632"/>
                <a:gd name="connsiteX17" fmla="*/ 5311919 w 5665688"/>
                <a:gd name="connsiteY17" fmla="*/ 5159012 h 7405632"/>
                <a:gd name="connsiteX18" fmla="*/ 5320391 w 5665688"/>
                <a:gd name="connsiteY18" fmla="*/ 5121738 h 7405632"/>
                <a:gd name="connsiteX19" fmla="*/ 5330556 w 5665688"/>
                <a:gd name="connsiteY19" fmla="*/ 5099712 h 7405632"/>
                <a:gd name="connsiteX20" fmla="*/ 5354276 w 5665688"/>
                <a:gd name="connsiteY20" fmla="*/ 5078534 h 7405632"/>
                <a:gd name="connsiteX21" fmla="*/ 5392398 w 5665688"/>
                <a:gd name="connsiteY21" fmla="*/ 5038717 h 7405632"/>
                <a:gd name="connsiteX22" fmla="*/ 5404258 w 5665688"/>
                <a:gd name="connsiteY22" fmla="*/ 4994665 h 7405632"/>
                <a:gd name="connsiteX23" fmla="*/ 5404258 w 5665688"/>
                <a:gd name="connsiteY23" fmla="*/ 4967557 h 7405632"/>
                <a:gd name="connsiteX24" fmla="*/ 5404258 w 5665688"/>
                <a:gd name="connsiteY24" fmla="*/ 4954850 h 7405632"/>
                <a:gd name="connsiteX25" fmla="*/ 5414424 w 5665688"/>
                <a:gd name="connsiteY25" fmla="*/ 4943837 h 7405632"/>
                <a:gd name="connsiteX26" fmla="*/ 5456782 w 5665688"/>
                <a:gd name="connsiteY26" fmla="*/ 4913339 h 7405632"/>
                <a:gd name="connsiteX27" fmla="*/ 5468642 w 5665688"/>
                <a:gd name="connsiteY27" fmla="*/ 4873524 h 7405632"/>
                <a:gd name="connsiteX28" fmla="*/ 5468642 w 5665688"/>
                <a:gd name="connsiteY28" fmla="*/ 4837097 h 7405632"/>
                <a:gd name="connsiteX29" fmla="*/ 5468642 w 5665688"/>
                <a:gd name="connsiteY29" fmla="*/ 4812529 h 7405632"/>
                <a:gd name="connsiteX30" fmla="*/ 5499139 w 5665688"/>
                <a:gd name="connsiteY30" fmla="*/ 4784573 h 7405632"/>
                <a:gd name="connsiteX31" fmla="*/ 5521164 w 5665688"/>
                <a:gd name="connsiteY31" fmla="*/ 4692234 h 7405632"/>
                <a:gd name="connsiteX32" fmla="*/ 5512694 w 5665688"/>
                <a:gd name="connsiteY32" fmla="*/ 4670208 h 7405632"/>
                <a:gd name="connsiteX33" fmla="*/ 5505916 w 5665688"/>
                <a:gd name="connsiteY33" fmla="*/ 4639711 h 7405632"/>
                <a:gd name="connsiteX34" fmla="*/ 5526247 w 5665688"/>
                <a:gd name="connsiteY34" fmla="*/ 4554996 h 7405632"/>
                <a:gd name="connsiteX35" fmla="*/ 5583854 w 5665688"/>
                <a:gd name="connsiteY35" fmla="*/ 4376248 h 7405632"/>
                <a:gd name="connsiteX36" fmla="*/ 5627058 w 5665688"/>
                <a:gd name="connsiteY36" fmla="*/ 4229691 h 7405632"/>
                <a:gd name="connsiteX37" fmla="*/ 5627058 w 5665688"/>
                <a:gd name="connsiteY37" fmla="*/ 4170391 h 7405632"/>
                <a:gd name="connsiteX38" fmla="*/ 5606727 w 5665688"/>
                <a:gd name="connsiteY38" fmla="*/ 4128881 h 7405632"/>
                <a:gd name="connsiteX39" fmla="*/ 5590631 w 5665688"/>
                <a:gd name="connsiteY39" fmla="*/ 4100078 h 7405632"/>
                <a:gd name="connsiteX40" fmla="*/ 5602491 w 5665688"/>
                <a:gd name="connsiteY40" fmla="*/ 4068734 h 7405632"/>
                <a:gd name="connsiteX41" fmla="*/ 5656708 w 5665688"/>
                <a:gd name="connsiteY41" fmla="*/ 3923024 h 7405632"/>
                <a:gd name="connsiteX42" fmla="*/ 5626211 w 5665688"/>
                <a:gd name="connsiteY42" fmla="*/ 3529101 h 7405632"/>
                <a:gd name="connsiteX43" fmla="*/ 5591478 w 5665688"/>
                <a:gd name="connsiteY43" fmla="*/ 3336798 h 7405632"/>
                <a:gd name="connsiteX44" fmla="*/ 5583006 w 5665688"/>
                <a:gd name="connsiteY44" fmla="*/ 3047074 h 7405632"/>
                <a:gd name="connsiteX45" fmla="*/ 5533024 w 5665688"/>
                <a:gd name="connsiteY45" fmla="*/ 2798012 h 7405632"/>
                <a:gd name="connsiteX46" fmla="*/ 5363595 w 5665688"/>
                <a:gd name="connsiteY46" fmla="*/ 2561658 h 7405632"/>
                <a:gd name="connsiteX47" fmla="*/ 5216191 w 5665688"/>
                <a:gd name="connsiteY47" fmla="*/ 2425267 h 7405632"/>
                <a:gd name="connsiteX48" fmla="*/ 5028972 w 5665688"/>
                <a:gd name="connsiteY48" fmla="*/ 2249061 h 7405632"/>
                <a:gd name="connsiteX49" fmla="*/ 4845141 w 5665688"/>
                <a:gd name="connsiteY49" fmla="*/ 1994917 h 7405632"/>
                <a:gd name="connsiteX50" fmla="*/ 4675712 w 5665688"/>
                <a:gd name="connsiteY50" fmla="*/ 1793296 h 7405632"/>
                <a:gd name="connsiteX51" fmla="*/ 4506282 w 5665688"/>
                <a:gd name="connsiteY51" fmla="*/ 1539151 h 7405632"/>
                <a:gd name="connsiteX52" fmla="*/ 4404624 w 5665688"/>
                <a:gd name="connsiteY52" fmla="*/ 1296867 h 7405632"/>
                <a:gd name="connsiteX53" fmla="*/ 4269928 w 5665688"/>
                <a:gd name="connsiteY53" fmla="*/ 1061360 h 7405632"/>
                <a:gd name="connsiteX54" fmla="*/ 4169964 w 5665688"/>
                <a:gd name="connsiteY54" fmla="*/ 868211 h 7405632"/>
                <a:gd name="connsiteX55" fmla="*/ 4104734 w 5665688"/>
                <a:gd name="connsiteY55" fmla="*/ 622538 h 7405632"/>
                <a:gd name="connsiteX56" fmla="*/ 3596445 w 5665688"/>
                <a:gd name="connsiteY56" fmla="*/ 469204 h 7405632"/>
                <a:gd name="connsiteX57" fmla="*/ 3371952 w 5665688"/>
                <a:gd name="connsiteY57" fmla="*/ 638634 h 7405632"/>
                <a:gd name="connsiteX58" fmla="*/ 3246574 w 5665688"/>
                <a:gd name="connsiteY58" fmla="*/ 719113 h 7405632"/>
                <a:gd name="connsiteX59" fmla="*/ 3133903 w 5665688"/>
                <a:gd name="connsiteY59" fmla="*/ 614067 h 7405632"/>
                <a:gd name="connsiteX60" fmla="*/ 3133903 w 5665688"/>
                <a:gd name="connsiteY60" fmla="*/ 565779 h 7405632"/>
                <a:gd name="connsiteX61" fmla="*/ 3103406 w 5665688"/>
                <a:gd name="connsiteY61" fmla="*/ 440401 h 7405632"/>
                <a:gd name="connsiteX62" fmla="*/ 3035634 w 5665688"/>
                <a:gd name="connsiteY62" fmla="*/ 288762 h 7405632"/>
                <a:gd name="connsiteX63" fmla="*/ 2775560 w 5665688"/>
                <a:gd name="connsiteY63" fmla="*/ 40548 h 7405632"/>
                <a:gd name="connsiteX64" fmla="*/ 2357069 w 5665688"/>
                <a:gd name="connsiteY64" fmla="*/ 40548 h 7405632"/>
                <a:gd name="connsiteX65" fmla="*/ 2096147 w 5665688"/>
                <a:gd name="connsiteY65" fmla="*/ 237933 h 7405632"/>
                <a:gd name="connsiteX66" fmla="*/ 2029223 w 5665688"/>
                <a:gd name="connsiteY66" fmla="*/ 689463 h 7405632"/>
                <a:gd name="connsiteX67" fmla="*/ 2180015 w 5665688"/>
                <a:gd name="connsiteY67" fmla="*/ 926664 h 7405632"/>
                <a:gd name="connsiteX68" fmla="*/ 2201194 w 5665688"/>
                <a:gd name="connsiteY68" fmla="*/ 944454 h 7405632"/>
                <a:gd name="connsiteX69" fmla="*/ 2213901 w 5665688"/>
                <a:gd name="connsiteY69" fmla="*/ 953772 h 7405632"/>
                <a:gd name="connsiteX70" fmla="*/ 2207971 w 5665688"/>
                <a:gd name="connsiteY70" fmla="*/ 976645 h 7405632"/>
                <a:gd name="connsiteX71" fmla="*/ 2174085 w 5665688"/>
                <a:gd name="connsiteY71" fmla="*/ 1075762 h 7405632"/>
                <a:gd name="connsiteX72" fmla="*/ 2174085 w 5665688"/>
                <a:gd name="connsiteY72" fmla="*/ 1112189 h 7405632"/>
                <a:gd name="connsiteX73" fmla="*/ 2199499 w 5665688"/>
                <a:gd name="connsiteY73" fmla="*/ 1102023 h 7405632"/>
                <a:gd name="connsiteX74" fmla="*/ 2257106 w 5665688"/>
                <a:gd name="connsiteY74" fmla="*/ 1057972 h 7405632"/>
                <a:gd name="connsiteX75" fmla="*/ 2279132 w 5665688"/>
                <a:gd name="connsiteY75" fmla="*/ 1032557 h 7405632"/>
                <a:gd name="connsiteX76" fmla="*/ 2312170 w 5665688"/>
                <a:gd name="connsiteY76" fmla="*/ 991047 h 7405632"/>
                <a:gd name="connsiteX77" fmla="*/ 2343515 w 5665688"/>
                <a:gd name="connsiteY77" fmla="*/ 1009684 h 7405632"/>
                <a:gd name="connsiteX78" fmla="*/ 2428230 w 5665688"/>
                <a:gd name="connsiteY78" fmla="*/ 1058819 h 7405632"/>
                <a:gd name="connsiteX79" fmla="*/ 2434160 w 5665688"/>
                <a:gd name="connsiteY79" fmla="*/ 1081692 h 7405632"/>
                <a:gd name="connsiteX80" fmla="*/ 2443478 w 5665688"/>
                <a:gd name="connsiteY80" fmla="*/ 1121508 h 7405632"/>
                <a:gd name="connsiteX81" fmla="*/ 2507861 w 5665688"/>
                <a:gd name="connsiteY81" fmla="*/ 1193515 h 7405632"/>
                <a:gd name="connsiteX82" fmla="*/ 2585799 w 5665688"/>
                <a:gd name="connsiteY82" fmla="*/ 1242650 h 7405632"/>
                <a:gd name="connsiteX83" fmla="*/ 2690845 w 5665688"/>
                <a:gd name="connsiteY83" fmla="*/ 1284160 h 7405632"/>
                <a:gd name="connsiteX84" fmla="*/ 2782337 w 5665688"/>
                <a:gd name="connsiteY84" fmla="*/ 1312963 h 7405632"/>
                <a:gd name="connsiteX85" fmla="*/ 2805210 w 5665688"/>
                <a:gd name="connsiteY85" fmla="*/ 1322282 h 7405632"/>
                <a:gd name="connsiteX86" fmla="*/ 2767935 w 5665688"/>
                <a:gd name="connsiteY86" fmla="*/ 1327364 h 7405632"/>
                <a:gd name="connsiteX87" fmla="*/ 2739133 w 5665688"/>
                <a:gd name="connsiteY87" fmla="*/ 1362945 h 7405632"/>
                <a:gd name="connsiteX88" fmla="*/ 2739133 w 5665688"/>
                <a:gd name="connsiteY88" fmla="*/ 1410385 h 7405632"/>
                <a:gd name="connsiteX89" fmla="*/ 2715413 w 5665688"/>
                <a:gd name="connsiteY89" fmla="*/ 1397678 h 7405632"/>
                <a:gd name="connsiteX90" fmla="*/ 2653571 w 5665688"/>
                <a:gd name="connsiteY90" fmla="*/ 1413774 h 7405632"/>
                <a:gd name="connsiteX91" fmla="*/ 2622226 w 5665688"/>
                <a:gd name="connsiteY91" fmla="*/ 1467991 h 7405632"/>
                <a:gd name="connsiteX92" fmla="*/ 2622226 w 5665688"/>
                <a:gd name="connsiteY92" fmla="*/ 1501877 h 7405632"/>
                <a:gd name="connsiteX93" fmla="*/ 2601047 w 5665688"/>
                <a:gd name="connsiteY93" fmla="*/ 1492558 h 7405632"/>
                <a:gd name="connsiteX94" fmla="*/ 2556996 w 5665688"/>
                <a:gd name="connsiteY94" fmla="*/ 1492558 h 7405632"/>
                <a:gd name="connsiteX95" fmla="*/ 2516332 w 5665688"/>
                <a:gd name="connsiteY95" fmla="*/ 1537457 h 7405632"/>
                <a:gd name="connsiteX96" fmla="*/ 2516332 w 5665688"/>
                <a:gd name="connsiteY96" fmla="*/ 1583203 h 7405632"/>
                <a:gd name="connsiteX97" fmla="*/ 2499390 w 5665688"/>
                <a:gd name="connsiteY97" fmla="*/ 1589133 h 7405632"/>
                <a:gd name="connsiteX98" fmla="*/ 2476517 w 5665688"/>
                <a:gd name="connsiteY98" fmla="*/ 1613700 h 7405632"/>
                <a:gd name="connsiteX99" fmla="*/ 2438395 w 5665688"/>
                <a:gd name="connsiteY99" fmla="*/ 1672153 h 7405632"/>
                <a:gd name="connsiteX100" fmla="*/ 2438395 w 5665688"/>
                <a:gd name="connsiteY100" fmla="*/ 1698415 h 7405632"/>
                <a:gd name="connsiteX101" fmla="*/ 2438395 w 5665688"/>
                <a:gd name="connsiteY101" fmla="*/ 1745008 h 7405632"/>
                <a:gd name="connsiteX102" fmla="*/ 2445172 w 5665688"/>
                <a:gd name="connsiteY102" fmla="*/ 1777200 h 7405632"/>
                <a:gd name="connsiteX103" fmla="*/ 2445172 w 5665688"/>
                <a:gd name="connsiteY103" fmla="*/ 1783130 h 7405632"/>
                <a:gd name="connsiteX104" fmla="*/ 2432465 w 5665688"/>
                <a:gd name="connsiteY104" fmla="*/ 1800920 h 7405632"/>
                <a:gd name="connsiteX105" fmla="*/ 2422300 w 5665688"/>
                <a:gd name="connsiteY105" fmla="*/ 1828876 h 7405632"/>
                <a:gd name="connsiteX106" fmla="*/ 2422300 w 5665688"/>
                <a:gd name="connsiteY106" fmla="*/ 1849207 h 7405632"/>
                <a:gd name="connsiteX107" fmla="*/ 2412134 w 5665688"/>
                <a:gd name="connsiteY107" fmla="*/ 1849207 h 7405632"/>
                <a:gd name="connsiteX108" fmla="*/ 2357916 w 5665688"/>
                <a:gd name="connsiteY108" fmla="*/ 1857679 h 7405632"/>
                <a:gd name="connsiteX109" fmla="*/ 2324878 w 5665688"/>
                <a:gd name="connsiteY109" fmla="*/ 1889023 h 7405632"/>
                <a:gd name="connsiteX110" fmla="*/ 2313864 w 5665688"/>
                <a:gd name="connsiteY110" fmla="*/ 1930533 h 7405632"/>
                <a:gd name="connsiteX111" fmla="*/ 2302852 w 5665688"/>
                <a:gd name="connsiteY111" fmla="*/ 1922909 h 7405632"/>
                <a:gd name="connsiteX112" fmla="*/ 2264730 w 5665688"/>
                <a:gd name="connsiteY112" fmla="*/ 1909355 h 7405632"/>
                <a:gd name="connsiteX113" fmla="*/ 2237622 w 5665688"/>
                <a:gd name="connsiteY113" fmla="*/ 1909355 h 7405632"/>
                <a:gd name="connsiteX114" fmla="*/ 2199499 w 5665688"/>
                <a:gd name="connsiteY114" fmla="*/ 1939852 h 7405632"/>
                <a:gd name="connsiteX115" fmla="*/ 2157142 w 5665688"/>
                <a:gd name="connsiteY115" fmla="*/ 1994069 h 7405632"/>
                <a:gd name="connsiteX116" fmla="*/ 2113937 w 5665688"/>
                <a:gd name="connsiteY116" fmla="*/ 2034733 h 7405632"/>
                <a:gd name="connsiteX117" fmla="*/ 2088523 w 5665688"/>
                <a:gd name="connsiteY117" fmla="*/ 2078784 h 7405632"/>
                <a:gd name="connsiteX118" fmla="*/ 2096147 w 5665688"/>
                <a:gd name="connsiteY118" fmla="*/ 2156722 h 7405632"/>
                <a:gd name="connsiteX119" fmla="*/ 2132575 w 5665688"/>
                <a:gd name="connsiteY119" fmla="*/ 2241437 h 7405632"/>
                <a:gd name="connsiteX120" fmla="*/ 2144435 w 5665688"/>
                <a:gd name="connsiteY120" fmla="*/ 2262615 h 7405632"/>
                <a:gd name="connsiteX121" fmla="*/ 2150365 w 5665688"/>
                <a:gd name="connsiteY121" fmla="*/ 2273628 h 7405632"/>
                <a:gd name="connsiteX122" fmla="*/ 2138505 w 5665688"/>
                <a:gd name="connsiteY122" fmla="*/ 2292265 h 7405632"/>
                <a:gd name="connsiteX123" fmla="*/ 2108855 w 5665688"/>
                <a:gd name="connsiteY123" fmla="*/ 2330387 h 7405632"/>
                <a:gd name="connsiteX124" fmla="*/ 2074969 w 5665688"/>
                <a:gd name="connsiteY124" fmla="*/ 2316833 h 7405632"/>
                <a:gd name="connsiteX125" fmla="*/ 2002114 w 5665688"/>
                <a:gd name="connsiteY125" fmla="*/ 2289724 h 7405632"/>
                <a:gd name="connsiteX126" fmla="*/ 1949591 w 5665688"/>
                <a:gd name="connsiteY126" fmla="*/ 2275323 h 7405632"/>
                <a:gd name="connsiteX127" fmla="*/ 1904693 w 5665688"/>
                <a:gd name="connsiteY127" fmla="*/ 2270240 h 7405632"/>
                <a:gd name="connsiteX128" fmla="*/ 1875889 w 5665688"/>
                <a:gd name="connsiteY128" fmla="*/ 2270240 h 7405632"/>
                <a:gd name="connsiteX129" fmla="*/ 1821672 w 5665688"/>
                <a:gd name="connsiteY129" fmla="*/ 2314291 h 7405632"/>
                <a:gd name="connsiteX130" fmla="*/ 1736957 w 5665688"/>
                <a:gd name="connsiteY130" fmla="*/ 2416796 h 7405632"/>
                <a:gd name="connsiteX131" fmla="*/ 1411653 w 5665688"/>
                <a:gd name="connsiteY131" fmla="*/ 2802248 h 7405632"/>
                <a:gd name="connsiteX132" fmla="*/ 1163439 w 5665688"/>
                <a:gd name="connsiteY132" fmla="*/ 3036061 h 7405632"/>
                <a:gd name="connsiteX133" fmla="*/ 929626 w 5665688"/>
                <a:gd name="connsiteY133" fmla="*/ 3256319 h 7405632"/>
                <a:gd name="connsiteX134" fmla="*/ 804248 w 5665688"/>
                <a:gd name="connsiteY134" fmla="*/ 3373225 h 7405632"/>
                <a:gd name="connsiteX135" fmla="*/ 787305 w 5665688"/>
                <a:gd name="connsiteY135" fmla="*/ 3389321 h 7405632"/>
                <a:gd name="connsiteX136" fmla="*/ 763585 w 5665688"/>
                <a:gd name="connsiteY136" fmla="*/ 3407959 h 7405632"/>
                <a:gd name="connsiteX137" fmla="*/ 756808 w 5665688"/>
                <a:gd name="connsiteY137" fmla="*/ 3413041 h 7405632"/>
                <a:gd name="connsiteX138" fmla="*/ 750878 w 5665688"/>
                <a:gd name="connsiteY138" fmla="*/ 3391863 h 7405632"/>
                <a:gd name="connsiteX139" fmla="*/ 686494 w 5665688"/>
                <a:gd name="connsiteY139" fmla="*/ 3265638 h 7405632"/>
                <a:gd name="connsiteX140" fmla="*/ 397617 w 5665688"/>
                <a:gd name="connsiteY140" fmla="*/ 3195324 h 7405632"/>
                <a:gd name="connsiteX141" fmla="*/ 190066 w 5665688"/>
                <a:gd name="connsiteY141" fmla="*/ 3436761 h 7405632"/>
                <a:gd name="connsiteX142" fmla="*/ 232423 w 5665688"/>
                <a:gd name="connsiteY142" fmla="*/ 3629064 h 7405632"/>
                <a:gd name="connsiteX143" fmla="*/ 329845 w 5665688"/>
                <a:gd name="connsiteY143" fmla="*/ 3713779 h 7405632"/>
                <a:gd name="connsiteX144" fmla="*/ 395076 w 5665688"/>
                <a:gd name="connsiteY144" fmla="*/ 3739193 h 7405632"/>
                <a:gd name="connsiteX145" fmla="*/ 383216 w 5665688"/>
                <a:gd name="connsiteY145" fmla="*/ 3749359 h 7405632"/>
                <a:gd name="connsiteX146" fmla="*/ 279016 w 5665688"/>
                <a:gd name="connsiteY146" fmla="*/ 3825602 h 7405632"/>
                <a:gd name="connsiteX147" fmla="*/ 63841 w 5665688"/>
                <a:gd name="connsiteY147" fmla="*/ 3982324 h 7405632"/>
                <a:gd name="connsiteX148" fmla="*/ 40968 w 5665688"/>
                <a:gd name="connsiteY148" fmla="*/ 4000962 h 7405632"/>
                <a:gd name="connsiteX149" fmla="*/ 305 w 5665688"/>
                <a:gd name="connsiteY149" fmla="*/ 4136505 h 7405632"/>
                <a:gd name="connsiteX150" fmla="*/ 305 w 5665688"/>
                <a:gd name="connsiteY150" fmla="*/ 4148365 h 7405632"/>
                <a:gd name="connsiteX151" fmla="*/ 51134 w 5665688"/>
                <a:gd name="connsiteY151" fmla="*/ 4217831 h 7405632"/>
                <a:gd name="connsiteX152" fmla="*/ 200232 w 5665688"/>
                <a:gd name="connsiteY152" fmla="*/ 4323725 h 7405632"/>
                <a:gd name="connsiteX153" fmla="*/ 311208 w 5665688"/>
                <a:gd name="connsiteY153" fmla="*/ 4383872 h 7405632"/>
                <a:gd name="connsiteX154" fmla="*/ 330693 w 5665688"/>
                <a:gd name="connsiteY154" fmla="*/ 4394886 h 7405632"/>
                <a:gd name="connsiteX155" fmla="*/ 345941 w 5665688"/>
                <a:gd name="connsiteY155" fmla="*/ 4400816 h 7405632"/>
                <a:gd name="connsiteX156" fmla="*/ 362884 w 5665688"/>
                <a:gd name="connsiteY156" fmla="*/ 4400816 h 7405632"/>
                <a:gd name="connsiteX157" fmla="*/ 431503 w 5665688"/>
                <a:gd name="connsiteY157" fmla="*/ 4372860 h 7405632"/>
                <a:gd name="connsiteX158" fmla="*/ 808484 w 5665688"/>
                <a:gd name="connsiteY158" fmla="*/ 4133117 h 7405632"/>
                <a:gd name="connsiteX159" fmla="*/ 1147343 w 5665688"/>
                <a:gd name="connsiteY159" fmla="*/ 3843392 h 7405632"/>
                <a:gd name="connsiteX160" fmla="*/ 1604802 w 5665688"/>
                <a:gd name="connsiteY160" fmla="*/ 3419819 h 7405632"/>
                <a:gd name="connsiteX161" fmla="*/ 1911469 w 5665688"/>
                <a:gd name="connsiteY161" fmla="*/ 3095361 h 7405632"/>
                <a:gd name="connsiteX162" fmla="*/ 2225762 w 5665688"/>
                <a:gd name="connsiteY162" fmla="*/ 2742101 h 7405632"/>
                <a:gd name="connsiteX163" fmla="*/ 2319794 w 5665688"/>
                <a:gd name="connsiteY163" fmla="*/ 2587073 h 7405632"/>
                <a:gd name="connsiteX164" fmla="*/ 2331655 w 5665688"/>
                <a:gd name="connsiteY164" fmla="*/ 2561658 h 7405632"/>
                <a:gd name="connsiteX165" fmla="*/ 2331655 w 5665688"/>
                <a:gd name="connsiteY165" fmla="*/ 2532855 h 7405632"/>
                <a:gd name="connsiteX166" fmla="*/ 2320642 w 5665688"/>
                <a:gd name="connsiteY166" fmla="*/ 2471014 h 7405632"/>
                <a:gd name="connsiteX167" fmla="*/ 2311323 w 5665688"/>
                <a:gd name="connsiteY167" fmla="*/ 2442210 h 7405632"/>
                <a:gd name="connsiteX168" fmla="*/ 2331655 w 5665688"/>
                <a:gd name="connsiteY168" fmla="*/ 2452376 h 7405632"/>
                <a:gd name="connsiteX169" fmla="*/ 2416370 w 5665688"/>
                <a:gd name="connsiteY169" fmla="*/ 2509135 h 7405632"/>
                <a:gd name="connsiteX170" fmla="*/ 2513791 w 5665688"/>
                <a:gd name="connsiteY170" fmla="*/ 2559117 h 7405632"/>
                <a:gd name="connsiteX171" fmla="*/ 2571397 w 5665688"/>
                <a:gd name="connsiteY171" fmla="*/ 2548951 h 7405632"/>
                <a:gd name="connsiteX172" fmla="*/ 2611213 w 5665688"/>
                <a:gd name="connsiteY172" fmla="*/ 2514218 h 7405632"/>
                <a:gd name="connsiteX173" fmla="*/ 2640017 w 5665688"/>
                <a:gd name="connsiteY173" fmla="*/ 2471014 h 7405632"/>
                <a:gd name="connsiteX174" fmla="*/ 2645947 w 5665688"/>
                <a:gd name="connsiteY174" fmla="*/ 2447293 h 7405632"/>
                <a:gd name="connsiteX175" fmla="*/ 2660348 w 5665688"/>
                <a:gd name="connsiteY175" fmla="*/ 2438822 h 7405632"/>
                <a:gd name="connsiteX176" fmla="*/ 2698469 w 5665688"/>
                <a:gd name="connsiteY176" fmla="*/ 2428656 h 7405632"/>
                <a:gd name="connsiteX177" fmla="*/ 2745063 w 5665688"/>
                <a:gd name="connsiteY177" fmla="*/ 2388840 h 7405632"/>
                <a:gd name="connsiteX178" fmla="*/ 2757770 w 5665688"/>
                <a:gd name="connsiteY178" fmla="*/ 2360884 h 7405632"/>
                <a:gd name="connsiteX179" fmla="*/ 2786573 w 5665688"/>
                <a:gd name="connsiteY179" fmla="*/ 2347330 h 7405632"/>
                <a:gd name="connsiteX180" fmla="*/ 2805210 w 5665688"/>
                <a:gd name="connsiteY180" fmla="*/ 2330387 h 7405632"/>
                <a:gd name="connsiteX181" fmla="*/ 2823847 w 5665688"/>
                <a:gd name="connsiteY181" fmla="*/ 2309208 h 7405632"/>
                <a:gd name="connsiteX182" fmla="*/ 2834860 w 5665688"/>
                <a:gd name="connsiteY182" fmla="*/ 2297348 h 7405632"/>
                <a:gd name="connsiteX183" fmla="*/ 2867899 w 5665688"/>
                <a:gd name="connsiteY183" fmla="*/ 2287183 h 7405632"/>
                <a:gd name="connsiteX184" fmla="*/ 2882301 w 5665688"/>
                <a:gd name="connsiteY184" fmla="*/ 2287183 h 7405632"/>
                <a:gd name="connsiteX185" fmla="*/ 2911103 w 5665688"/>
                <a:gd name="connsiteY185" fmla="*/ 2300737 h 7405632"/>
                <a:gd name="connsiteX186" fmla="*/ 2961085 w 5665688"/>
                <a:gd name="connsiteY186" fmla="*/ 2307514 h 7405632"/>
                <a:gd name="connsiteX187" fmla="*/ 2996665 w 5665688"/>
                <a:gd name="connsiteY187" fmla="*/ 2281253 h 7405632"/>
                <a:gd name="connsiteX188" fmla="*/ 3026316 w 5665688"/>
                <a:gd name="connsiteY188" fmla="*/ 2244825 h 7405632"/>
                <a:gd name="connsiteX189" fmla="*/ 3046647 w 5665688"/>
                <a:gd name="connsiteY189" fmla="*/ 2208398 h 7405632"/>
                <a:gd name="connsiteX190" fmla="*/ 3052577 w 5665688"/>
                <a:gd name="connsiteY190" fmla="*/ 2192302 h 7405632"/>
                <a:gd name="connsiteX191" fmla="*/ 3068673 w 5665688"/>
                <a:gd name="connsiteY191" fmla="*/ 2223647 h 7405632"/>
                <a:gd name="connsiteX192" fmla="*/ 3143222 w 5665688"/>
                <a:gd name="connsiteY192" fmla="*/ 2326998 h 7405632"/>
                <a:gd name="connsiteX193" fmla="*/ 3238950 w 5665688"/>
                <a:gd name="connsiteY193" fmla="*/ 2440516 h 7405632"/>
                <a:gd name="connsiteX194" fmla="*/ 3371952 w 5665688"/>
                <a:gd name="connsiteY194" fmla="*/ 2560811 h 7405632"/>
                <a:gd name="connsiteX195" fmla="*/ 3402449 w 5665688"/>
                <a:gd name="connsiteY195" fmla="*/ 2592156 h 7405632"/>
                <a:gd name="connsiteX196" fmla="*/ 3421086 w 5665688"/>
                <a:gd name="connsiteY196" fmla="*/ 2605710 h 7405632"/>
                <a:gd name="connsiteX197" fmla="*/ 3421086 w 5665688"/>
                <a:gd name="connsiteY197" fmla="*/ 2627736 h 7405632"/>
                <a:gd name="connsiteX198" fmla="*/ 3421086 w 5665688"/>
                <a:gd name="connsiteY198" fmla="*/ 2681106 h 7405632"/>
                <a:gd name="connsiteX199" fmla="*/ 3430405 w 5665688"/>
                <a:gd name="connsiteY199" fmla="*/ 2765821 h 7405632"/>
                <a:gd name="connsiteX200" fmla="*/ 3460055 w 5665688"/>
                <a:gd name="connsiteY200" fmla="*/ 2781069 h 7405632"/>
                <a:gd name="connsiteX201" fmla="*/ 3478692 w 5665688"/>
                <a:gd name="connsiteY201" fmla="*/ 2798859 h 7405632"/>
                <a:gd name="connsiteX202" fmla="*/ 3487164 w 5665688"/>
                <a:gd name="connsiteY202" fmla="*/ 2834440 h 7405632"/>
                <a:gd name="connsiteX203" fmla="*/ 3502413 w 5665688"/>
                <a:gd name="connsiteY203" fmla="*/ 2884422 h 7405632"/>
                <a:gd name="connsiteX204" fmla="*/ 3535451 w 5665688"/>
                <a:gd name="connsiteY204" fmla="*/ 2902212 h 7405632"/>
                <a:gd name="connsiteX205" fmla="*/ 3579503 w 5665688"/>
                <a:gd name="connsiteY205" fmla="*/ 2908142 h 7405632"/>
                <a:gd name="connsiteX206" fmla="*/ 3628637 w 5665688"/>
                <a:gd name="connsiteY206" fmla="*/ 2957276 h 7405632"/>
                <a:gd name="connsiteX207" fmla="*/ 3659135 w 5665688"/>
                <a:gd name="connsiteY207" fmla="*/ 3036908 h 7405632"/>
                <a:gd name="connsiteX208" fmla="*/ 3669300 w 5665688"/>
                <a:gd name="connsiteY208" fmla="*/ 3129247 h 7405632"/>
                <a:gd name="connsiteX209" fmla="*/ 3708269 w 5665688"/>
                <a:gd name="connsiteY209" fmla="*/ 3186006 h 7405632"/>
                <a:gd name="connsiteX210" fmla="*/ 3767569 w 5665688"/>
                <a:gd name="connsiteY210" fmla="*/ 3218197 h 7405632"/>
                <a:gd name="connsiteX211" fmla="*/ 3818398 w 5665688"/>
                <a:gd name="connsiteY211" fmla="*/ 3223280 h 7405632"/>
                <a:gd name="connsiteX212" fmla="*/ 3781971 w 5665688"/>
                <a:gd name="connsiteY212" fmla="*/ 3270721 h 7405632"/>
                <a:gd name="connsiteX213" fmla="*/ 3734531 w 5665688"/>
                <a:gd name="connsiteY213" fmla="*/ 3382544 h 7405632"/>
                <a:gd name="connsiteX214" fmla="*/ 3681160 w 5665688"/>
                <a:gd name="connsiteY214" fmla="*/ 3582471 h 7405632"/>
                <a:gd name="connsiteX215" fmla="*/ 3665065 w 5665688"/>
                <a:gd name="connsiteY215" fmla="*/ 3687518 h 7405632"/>
                <a:gd name="connsiteX216" fmla="*/ 3665065 w 5665688"/>
                <a:gd name="connsiteY216" fmla="*/ 3724792 h 7405632"/>
                <a:gd name="connsiteX217" fmla="*/ 3683702 w 5665688"/>
                <a:gd name="connsiteY217" fmla="*/ 3765455 h 7405632"/>
                <a:gd name="connsiteX218" fmla="*/ 3731142 w 5665688"/>
                <a:gd name="connsiteY218" fmla="*/ 3844240 h 7405632"/>
                <a:gd name="connsiteX219" fmla="*/ 3784512 w 5665688"/>
                <a:gd name="connsiteY219" fmla="*/ 3938273 h 7405632"/>
                <a:gd name="connsiteX220" fmla="*/ 3798067 w 5665688"/>
                <a:gd name="connsiteY220" fmla="*/ 3961146 h 7405632"/>
                <a:gd name="connsiteX221" fmla="*/ 3791289 w 5665688"/>
                <a:gd name="connsiteY221" fmla="*/ 3992490 h 7405632"/>
                <a:gd name="connsiteX222" fmla="*/ 3768417 w 5665688"/>
                <a:gd name="connsiteY222" fmla="*/ 4152601 h 7405632"/>
                <a:gd name="connsiteX223" fmla="*/ 3753168 w 5665688"/>
                <a:gd name="connsiteY223" fmla="*/ 4529582 h 7405632"/>
                <a:gd name="connsiteX224" fmla="*/ 3758251 w 5665688"/>
                <a:gd name="connsiteY224" fmla="*/ 4660042 h 7405632"/>
                <a:gd name="connsiteX225" fmla="*/ 3771805 w 5665688"/>
                <a:gd name="connsiteY225" fmla="*/ 4754923 h 7405632"/>
                <a:gd name="connsiteX226" fmla="*/ 3786207 w 5665688"/>
                <a:gd name="connsiteY226" fmla="*/ 4849803 h 7405632"/>
                <a:gd name="connsiteX227" fmla="*/ 3786207 w 5665688"/>
                <a:gd name="connsiteY227" fmla="*/ 4964169 h 7405632"/>
                <a:gd name="connsiteX228" fmla="*/ 3778582 w 5665688"/>
                <a:gd name="connsiteY228" fmla="*/ 5019233 h 7405632"/>
                <a:gd name="connsiteX229" fmla="*/ 3784512 w 5665688"/>
                <a:gd name="connsiteY229" fmla="*/ 5070062 h 7405632"/>
                <a:gd name="connsiteX230" fmla="*/ 3812468 w 5665688"/>
                <a:gd name="connsiteY230" fmla="*/ 5154777 h 7405632"/>
                <a:gd name="connsiteX231" fmla="*/ 3850590 w 5665688"/>
                <a:gd name="connsiteY231" fmla="*/ 5261517 h 7405632"/>
                <a:gd name="connsiteX232" fmla="*/ 3868380 w 5665688"/>
                <a:gd name="connsiteY232" fmla="*/ 5357245 h 7405632"/>
                <a:gd name="connsiteX233" fmla="*/ 3889559 w 5665688"/>
                <a:gd name="connsiteY233" fmla="*/ 5611389 h 7405632"/>
                <a:gd name="connsiteX234" fmla="*/ 3901419 w 5665688"/>
                <a:gd name="connsiteY234" fmla="*/ 5807080 h 7405632"/>
                <a:gd name="connsiteX235" fmla="*/ 3901419 w 5665688"/>
                <a:gd name="connsiteY235" fmla="*/ 5820634 h 7405632"/>
                <a:gd name="connsiteX236" fmla="*/ 3878546 w 5665688"/>
                <a:gd name="connsiteY236" fmla="*/ 5827411 h 7405632"/>
                <a:gd name="connsiteX237" fmla="*/ 3848048 w 5665688"/>
                <a:gd name="connsiteY237" fmla="*/ 5827411 h 7405632"/>
                <a:gd name="connsiteX238" fmla="*/ 3832800 w 5665688"/>
                <a:gd name="connsiteY238" fmla="*/ 5818093 h 7405632"/>
                <a:gd name="connsiteX239" fmla="*/ 3815009 w 5665688"/>
                <a:gd name="connsiteY239" fmla="*/ 5801150 h 7405632"/>
                <a:gd name="connsiteX240" fmla="*/ 3806538 w 5665688"/>
                <a:gd name="connsiteY240" fmla="*/ 5807927 h 7405632"/>
                <a:gd name="connsiteX241" fmla="*/ 3731142 w 5665688"/>
                <a:gd name="connsiteY241" fmla="*/ 5881629 h 7405632"/>
                <a:gd name="connsiteX242" fmla="*/ 3723517 w 5665688"/>
                <a:gd name="connsiteY242" fmla="*/ 5890948 h 7405632"/>
                <a:gd name="connsiteX243" fmla="*/ 3731142 w 5665688"/>
                <a:gd name="connsiteY243" fmla="*/ 5938388 h 7405632"/>
                <a:gd name="connsiteX244" fmla="*/ 3781971 w 5665688"/>
                <a:gd name="connsiteY244" fmla="*/ 6050212 h 7405632"/>
                <a:gd name="connsiteX245" fmla="*/ 3866686 w 5665688"/>
                <a:gd name="connsiteY245" fmla="*/ 6181519 h 7405632"/>
                <a:gd name="connsiteX246" fmla="*/ 3871768 w 5665688"/>
                <a:gd name="connsiteY246" fmla="*/ 6187449 h 7405632"/>
                <a:gd name="connsiteX247" fmla="*/ 3864144 w 5665688"/>
                <a:gd name="connsiteY247" fmla="*/ 6197615 h 7405632"/>
                <a:gd name="connsiteX248" fmla="*/ 3855673 w 5665688"/>
                <a:gd name="connsiteY248" fmla="*/ 6236584 h 7405632"/>
                <a:gd name="connsiteX249" fmla="*/ 3895489 w 5665688"/>
                <a:gd name="connsiteY249" fmla="*/ 6278941 h 7405632"/>
                <a:gd name="connsiteX250" fmla="*/ 3932763 w 5665688"/>
                <a:gd name="connsiteY250" fmla="*/ 6295037 h 7405632"/>
                <a:gd name="connsiteX251" fmla="*/ 3912432 w 5665688"/>
                <a:gd name="connsiteY251" fmla="*/ 6304356 h 7405632"/>
                <a:gd name="connsiteX252" fmla="*/ 3912432 w 5665688"/>
                <a:gd name="connsiteY252" fmla="*/ 6317063 h 7405632"/>
                <a:gd name="connsiteX253" fmla="*/ 3928528 w 5665688"/>
                <a:gd name="connsiteY253" fmla="*/ 6329770 h 7405632"/>
                <a:gd name="connsiteX254" fmla="*/ 3948012 w 5665688"/>
                <a:gd name="connsiteY254" fmla="*/ 6338241 h 7405632"/>
                <a:gd name="connsiteX255" fmla="*/ 3933610 w 5665688"/>
                <a:gd name="connsiteY255" fmla="*/ 6338241 h 7405632"/>
                <a:gd name="connsiteX256" fmla="*/ 3919209 w 5665688"/>
                <a:gd name="connsiteY256" fmla="*/ 6348407 h 7405632"/>
                <a:gd name="connsiteX257" fmla="*/ 3936152 w 5665688"/>
                <a:gd name="connsiteY257" fmla="*/ 6364503 h 7405632"/>
                <a:gd name="connsiteX258" fmla="*/ 3960719 w 5665688"/>
                <a:gd name="connsiteY258" fmla="*/ 6372975 h 7405632"/>
                <a:gd name="connsiteX259" fmla="*/ 3975120 w 5665688"/>
                <a:gd name="connsiteY259" fmla="*/ 6372975 h 7405632"/>
                <a:gd name="connsiteX260" fmla="*/ 3975120 w 5665688"/>
                <a:gd name="connsiteY260" fmla="*/ 6393306 h 7405632"/>
                <a:gd name="connsiteX261" fmla="*/ 4013242 w 5665688"/>
                <a:gd name="connsiteY261" fmla="*/ 6502588 h 7405632"/>
                <a:gd name="connsiteX262" fmla="*/ 4125066 w 5665688"/>
                <a:gd name="connsiteY262" fmla="*/ 6691502 h 7405632"/>
                <a:gd name="connsiteX263" fmla="*/ 4162340 w 5665688"/>
                <a:gd name="connsiteY263" fmla="*/ 6732165 h 7405632"/>
                <a:gd name="connsiteX264" fmla="*/ 4170812 w 5665688"/>
                <a:gd name="connsiteY264" fmla="*/ 6739790 h 7405632"/>
                <a:gd name="connsiteX265" fmla="*/ 4159798 w 5665688"/>
                <a:gd name="connsiteY265" fmla="*/ 6762662 h 7405632"/>
                <a:gd name="connsiteX266" fmla="*/ 4137773 w 5665688"/>
                <a:gd name="connsiteY266" fmla="*/ 6787230 h 740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Lst>
              <a:rect l="l" t="t" r="r" b="b"/>
              <a:pathLst>
                <a:path w="5665688" h="7405632">
                  <a:moveTo>
                    <a:pt x="4137773" y="6787230"/>
                  </a:moveTo>
                  <a:cubicBezTo>
                    <a:pt x="4083894" y="6847886"/>
                    <a:pt x="4083894" y="6939208"/>
                    <a:pt x="4137773" y="6999864"/>
                  </a:cubicBezTo>
                  <a:cubicBezTo>
                    <a:pt x="4160646" y="7017654"/>
                    <a:pt x="4175047" y="7008335"/>
                    <a:pt x="4199615" y="7025278"/>
                  </a:cubicBezTo>
                  <a:cubicBezTo>
                    <a:pt x="4224182" y="7042221"/>
                    <a:pt x="4236042" y="7062553"/>
                    <a:pt x="4249597" y="7129477"/>
                  </a:cubicBezTo>
                  <a:cubicBezTo>
                    <a:pt x="4273317" y="7246383"/>
                    <a:pt x="4249597" y="7271798"/>
                    <a:pt x="4271622" y="7314155"/>
                  </a:cubicBezTo>
                  <a:cubicBezTo>
                    <a:pt x="4293648" y="7356513"/>
                    <a:pt x="4337699" y="7361595"/>
                    <a:pt x="4423261" y="7382774"/>
                  </a:cubicBezTo>
                  <a:cubicBezTo>
                    <a:pt x="4500183" y="7402005"/>
                    <a:pt x="4579645" y="7409205"/>
                    <a:pt x="4658768" y="7403953"/>
                  </a:cubicBezTo>
                  <a:cubicBezTo>
                    <a:pt x="4737130" y="7394973"/>
                    <a:pt x="4814305" y="7377945"/>
                    <a:pt x="4889192" y="7353124"/>
                  </a:cubicBezTo>
                  <a:cubicBezTo>
                    <a:pt x="4906983" y="7348041"/>
                    <a:pt x="4962895" y="7331945"/>
                    <a:pt x="4963742" y="7308225"/>
                  </a:cubicBezTo>
                  <a:cubicBezTo>
                    <a:pt x="4964589" y="7284505"/>
                    <a:pt x="4939175" y="7281963"/>
                    <a:pt x="4928161" y="7243842"/>
                  </a:cubicBezTo>
                  <a:cubicBezTo>
                    <a:pt x="4927484" y="7235371"/>
                    <a:pt x="4927484" y="7226899"/>
                    <a:pt x="4928161" y="7218427"/>
                  </a:cubicBezTo>
                  <a:cubicBezTo>
                    <a:pt x="4928161" y="7164210"/>
                    <a:pt x="4937480" y="7144726"/>
                    <a:pt x="4928161" y="7121006"/>
                  </a:cubicBezTo>
                  <a:cubicBezTo>
                    <a:pt x="4918843" y="7097286"/>
                    <a:pt x="4893428" y="7104063"/>
                    <a:pt x="4880721" y="7082037"/>
                  </a:cubicBezTo>
                  <a:cubicBezTo>
                    <a:pt x="4868014" y="7060011"/>
                    <a:pt x="4880721" y="7054929"/>
                    <a:pt x="4890887" y="6997322"/>
                  </a:cubicBezTo>
                  <a:cubicBezTo>
                    <a:pt x="4897664" y="6961742"/>
                    <a:pt x="4890887" y="6961742"/>
                    <a:pt x="4901053" y="6922773"/>
                  </a:cubicBezTo>
                  <a:cubicBezTo>
                    <a:pt x="4905119" y="6894140"/>
                    <a:pt x="4911388" y="6865760"/>
                    <a:pt x="4919690" y="6838058"/>
                  </a:cubicBezTo>
                  <a:cubicBezTo>
                    <a:pt x="4937480" y="6774522"/>
                    <a:pt x="4984073" y="6550028"/>
                    <a:pt x="5066247" y="6195074"/>
                  </a:cubicBezTo>
                  <a:cubicBezTo>
                    <a:pt x="5194165" y="5635109"/>
                    <a:pt x="5306836" y="5194592"/>
                    <a:pt x="5311919" y="5159012"/>
                  </a:cubicBezTo>
                  <a:cubicBezTo>
                    <a:pt x="5313359" y="5146305"/>
                    <a:pt x="5316155" y="5133801"/>
                    <a:pt x="5320391" y="5121738"/>
                  </a:cubicBezTo>
                  <a:cubicBezTo>
                    <a:pt x="5322424" y="5113834"/>
                    <a:pt x="5325812" y="5106362"/>
                    <a:pt x="5330556" y="5099712"/>
                  </a:cubicBezTo>
                  <a:cubicBezTo>
                    <a:pt x="5337079" y="5091215"/>
                    <a:pt x="5345127" y="5084031"/>
                    <a:pt x="5354276" y="5078534"/>
                  </a:cubicBezTo>
                  <a:cubicBezTo>
                    <a:pt x="5369440" y="5067842"/>
                    <a:pt x="5382402" y="5054322"/>
                    <a:pt x="5392398" y="5038717"/>
                  </a:cubicBezTo>
                  <a:cubicBezTo>
                    <a:pt x="5400107" y="5025315"/>
                    <a:pt x="5404174" y="5010135"/>
                    <a:pt x="5404258" y="4994665"/>
                  </a:cubicBezTo>
                  <a:cubicBezTo>
                    <a:pt x="5405275" y="4985652"/>
                    <a:pt x="5405275" y="4976571"/>
                    <a:pt x="5404258" y="4967557"/>
                  </a:cubicBezTo>
                  <a:cubicBezTo>
                    <a:pt x="5402479" y="4963499"/>
                    <a:pt x="5402479" y="4958908"/>
                    <a:pt x="5404258" y="4954850"/>
                  </a:cubicBezTo>
                  <a:cubicBezTo>
                    <a:pt x="5406291" y="4950106"/>
                    <a:pt x="5409850" y="4946209"/>
                    <a:pt x="5414424" y="4943837"/>
                  </a:cubicBezTo>
                  <a:cubicBezTo>
                    <a:pt x="5430096" y="4936043"/>
                    <a:pt x="5444414" y="4925742"/>
                    <a:pt x="5456782" y="4913339"/>
                  </a:cubicBezTo>
                  <a:cubicBezTo>
                    <a:pt x="5464999" y="4901717"/>
                    <a:pt x="5469150" y="4887730"/>
                    <a:pt x="5468642" y="4873524"/>
                  </a:cubicBezTo>
                  <a:cubicBezTo>
                    <a:pt x="5468642" y="4865052"/>
                    <a:pt x="5468642" y="4864205"/>
                    <a:pt x="5468642" y="4837097"/>
                  </a:cubicBezTo>
                  <a:cubicBezTo>
                    <a:pt x="5468642" y="4809988"/>
                    <a:pt x="5468642" y="4815071"/>
                    <a:pt x="5468642" y="4812529"/>
                  </a:cubicBezTo>
                  <a:cubicBezTo>
                    <a:pt x="5468642" y="4809988"/>
                    <a:pt x="5485584" y="4796433"/>
                    <a:pt x="5499139" y="4784573"/>
                  </a:cubicBezTo>
                  <a:cubicBezTo>
                    <a:pt x="5522266" y="4759862"/>
                    <a:pt x="5530652" y="4724739"/>
                    <a:pt x="5521164" y="4692234"/>
                  </a:cubicBezTo>
                  <a:cubicBezTo>
                    <a:pt x="5517776" y="4685126"/>
                    <a:pt x="5514895" y="4677765"/>
                    <a:pt x="5512694" y="4670208"/>
                  </a:cubicBezTo>
                  <a:cubicBezTo>
                    <a:pt x="5509474" y="4660271"/>
                    <a:pt x="5507271" y="4650063"/>
                    <a:pt x="5505916" y="4639711"/>
                  </a:cubicBezTo>
                  <a:cubicBezTo>
                    <a:pt x="5505831" y="4610256"/>
                    <a:pt x="5512863" y="4581224"/>
                    <a:pt x="5526247" y="4554996"/>
                  </a:cubicBezTo>
                  <a:cubicBezTo>
                    <a:pt x="5555898" y="4498238"/>
                    <a:pt x="5533872" y="4505862"/>
                    <a:pt x="5583854" y="4376248"/>
                  </a:cubicBezTo>
                  <a:cubicBezTo>
                    <a:pt x="5603423" y="4329079"/>
                    <a:pt x="5617908" y="4279944"/>
                    <a:pt x="5627058" y="4229691"/>
                  </a:cubicBezTo>
                  <a:cubicBezTo>
                    <a:pt x="5632140" y="4210249"/>
                    <a:pt x="5632140" y="4189833"/>
                    <a:pt x="5627058" y="4170391"/>
                  </a:cubicBezTo>
                  <a:cubicBezTo>
                    <a:pt x="5621382" y="4156032"/>
                    <a:pt x="5614604" y="4142148"/>
                    <a:pt x="5606727" y="4128881"/>
                  </a:cubicBezTo>
                  <a:cubicBezTo>
                    <a:pt x="5599102" y="4114479"/>
                    <a:pt x="5591478" y="4110244"/>
                    <a:pt x="5590631" y="4100078"/>
                  </a:cubicBezTo>
                  <a:cubicBezTo>
                    <a:pt x="5590376" y="4088489"/>
                    <a:pt x="5594612" y="4077256"/>
                    <a:pt x="5602491" y="4068734"/>
                  </a:cubicBezTo>
                  <a:cubicBezTo>
                    <a:pt x="5622991" y="4021107"/>
                    <a:pt x="5641120" y="3972481"/>
                    <a:pt x="5656708" y="3923024"/>
                  </a:cubicBezTo>
                  <a:cubicBezTo>
                    <a:pt x="5666027" y="3896762"/>
                    <a:pt x="5680428" y="3838310"/>
                    <a:pt x="5626211" y="3529101"/>
                  </a:cubicBezTo>
                  <a:cubicBezTo>
                    <a:pt x="5601643" y="3389321"/>
                    <a:pt x="5598255" y="3399487"/>
                    <a:pt x="5591478" y="3336798"/>
                  </a:cubicBezTo>
                  <a:cubicBezTo>
                    <a:pt x="5577923" y="3205490"/>
                    <a:pt x="5591478" y="3174993"/>
                    <a:pt x="5583006" y="3047074"/>
                  </a:cubicBezTo>
                  <a:cubicBezTo>
                    <a:pt x="5580550" y="2961817"/>
                    <a:pt x="5563691" y="2877602"/>
                    <a:pt x="5533024" y="2798012"/>
                  </a:cubicBezTo>
                  <a:cubicBezTo>
                    <a:pt x="5491684" y="2709384"/>
                    <a:pt x="5434247" y="2629235"/>
                    <a:pt x="5363595" y="2561658"/>
                  </a:cubicBezTo>
                  <a:cubicBezTo>
                    <a:pt x="5304295" y="2499817"/>
                    <a:pt x="5298364" y="2506594"/>
                    <a:pt x="5216191" y="2425267"/>
                  </a:cubicBezTo>
                  <a:cubicBezTo>
                    <a:pt x="5150707" y="2369864"/>
                    <a:pt x="5088272" y="2311047"/>
                    <a:pt x="5028972" y="2249061"/>
                  </a:cubicBezTo>
                  <a:cubicBezTo>
                    <a:pt x="4934091" y="2132155"/>
                    <a:pt x="4944257" y="2117753"/>
                    <a:pt x="4845141" y="1994917"/>
                  </a:cubicBezTo>
                  <a:cubicBezTo>
                    <a:pt x="4760426" y="1891565"/>
                    <a:pt x="4760426" y="1901731"/>
                    <a:pt x="4675712" y="1793296"/>
                  </a:cubicBezTo>
                  <a:cubicBezTo>
                    <a:pt x="4610650" y="1714604"/>
                    <a:pt x="4553892" y="1629440"/>
                    <a:pt x="4506282" y="1539151"/>
                  </a:cubicBezTo>
                  <a:cubicBezTo>
                    <a:pt x="4449523" y="1431564"/>
                    <a:pt x="4470702" y="1428175"/>
                    <a:pt x="4404624" y="1296867"/>
                  </a:cubicBezTo>
                  <a:cubicBezTo>
                    <a:pt x="4364809" y="1212152"/>
                    <a:pt x="4354643" y="1212152"/>
                    <a:pt x="4269928" y="1061360"/>
                  </a:cubicBezTo>
                  <a:cubicBezTo>
                    <a:pt x="4232061" y="999425"/>
                    <a:pt x="4198683" y="934873"/>
                    <a:pt x="4169964" y="868211"/>
                  </a:cubicBezTo>
                  <a:cubicBezTo>
                    <a:pt x="4124218" y="738597"/>
                    <a:pt x="4154716" y="704711"/>
                    <a:pt x="4104734" y="622538"/>
                  </a:cubicBezTo>
                  <a:cubicBezTo>
                    <a:pt x="3996892" y="452304"/>
                    <a:pt x="3780446" y="387014"/>
                    <a:pt x="3596445" y="469204"/>
                  </a:cubicBezTo>
                  <a:cubicBezTo>
                    <a:pt x="3512409" y="512375"/>
                    <a:pt x="3436505" y="569684"/>
                    <a:pt x="3371952" y="638634"/>
                  </a:cubicBezTo>
                  <a:cubicBezTo>
                    <a:pt x="3327053" y="682685"/>
                    <a:pt x="3287237" y="723348"/>
                    <a:pt x="3246574" y="719113"/>
                  </a:cubicBezTo>
                  <a:cubicBezTo>
                    <a:pt x="3194390" y="704177"/>
                    <a:pt x="3152456" y="665116"/>
                    <a:pt x="3133903" y="614067"/>
                  </a:cubicBezTo>
                  <a:cubicBezTo>
                    <a:pt x="3130938" y="598115"/>
                    <a:pt x="3130938" y="581731"/>
                    <a:pt x="3133903" y="565779"/>
                  </a:cubicBezTo>
                  <a:cubicBezTo>
                    <a:pt x="3133564" y="522193"/>
                    <a:pt x="3123144" y="479277"/>
                    <a:pt x="3103406" y="440401"/>
                  </a:cubicBezTo>
                  <a:cubicBezTo>
                    <a:pt x="3085362" y="387937"/>
                    <a:pt x="3062658" y="337193"/>
                    <a:pt x="3035634" y="288762"/>
                  </a:cubicBezTo>
                  <a:cubicBezTo>
                    <a:pt x="2977519" y="180505"/>
                    <a:pt x="2886409" y="93571"/>
                    <a:pt x="2775560" y="40548"/>
                  </a:cubicBezTo>
                  <a:cubicBezTo>
                    <a:pt x="2641304" y="-13534"/>
                    <a:pt x="2491325" y="-13534"/>
                    <a:pt x="2357069" y="40548"/>
                  </a:cubicBezTo>
                  <a:cubicBezTo>
                    <a:pt x="2251845" y="77907"/>
                    <a:pt x="2160717" y="146839"/>
                    <a:pt x="2096147" y="237933"/>
                  </a:cubicBezTo>
                  <a:cubicBezTo>
                    <a:pt x="2007010" y="370698"/>
                    <a:pt x="1982426" y="536552"/>
                    <a:pt x="2029223" y="689463"/>
                  </a:cubicBezTo>
                  <a:cubicBezTo>
                    <a:pt x="2061203" y="778769"/>
                    <a:pt x="2112718" y="859807"/>
                    <a:pt x="2180015" y="926664"/>
                  </a:cubicBezTo>
                  <a:cubicBezTo>
                    <a:pt x="2186386" y="933365"/>
                    <a:pt x="2193493" y="939337"/>
                    <a:pt x="2201194" y="944454"/>
                  </a:cubicBezTo>
                  <a:cubicBezTo>
                    <a:pt x="2207971" y="944454"/>
                    <a:pt x="2212207" y="949537"/>
                    <a:pt x="2213901" y="953772"/>
                  </a:cubicBezTo>
                  <a:cubicBezTo>
                    <a:pt x="2215596" y="958008"/>
                    <a:pt x="2213901" y="972410"/>
                    <a:pt x="2207971" y="976645"/>
                  </a:cubicBezTo>
                  <a:cubicBezTo>
                    <a:pt x="2191384" y="1007634"/>
                    <a:pt x="2179939" y="1041105"/>
                    <a:pt x="2174085" y="1075762"/>
                  </a:cubicBezTo>
                  <a:cubicBezTo>
                    <a:pt x="2166461" y="1105412"/>
                    <a:pt x="2169002" y="1110495"/>
                    <a:pt x="2174085" y="1112189"/>
                  </a:cubicBezTo>
                  <a:cubicBezTo>
                    <a:pt x="2179168" y="1113883"/>
                    <a:pt x="2181709" y="1112189"/>
                    <a:pt x="2199499" y="1102023"/>
                  </a:cubicBezTo>
                  <a:cubicBezTo>
                    <a:pt x="2220526" y="1089884"/>
                    <a:pt x="2239883" y="1075084"/>
                    <a:pt x="2257106" y="1057972"/>
                  </a:cubicBezTo>
                  <a:cubicBezTo>
                    <a:pt x="2257106" y="1052889"/>
                    <a:pt x="2269813" y="1044417"/>
                    <a:pt x="2279132" y="1032557"/>
                  </a:cubicBezTo>
                  <a:cubicBezTo>
                    <a:pt x="2298616" y="1007143"/>
                    <a:pt x="2301158" y="993588"/>
                    <a:pt x="2312170" y="991047"/>
                  </a:cubicBezTo>
                  <a:cubicBezTo>
                    <a:pt x="2323183" y="988505"/>
                    <a:pt x="2334196" y="1001213"/>
                    <a:pt x="2343515" y="1009684"/>
                  </a:cubicBezTo>
                  <a:cubicBezTo>
                    <a:pt x="2381636" y="1046112"/>
                    <a:pt x="2418911" y="1032557"/>
                    <a:pt x="2428230" y="1058819"/>
                  </a:cubicBezTo>
                  <a:cubicBezTo>
                    <a:pt x="2429670" y="1066570"/>
                    <a:pt x="2431652" y="1074211"/>
                    <a:pt x="2434160" y="1081692"/>
                  </a:cubicBezTo>
                  <a:lnTo>
                    <a:pt x="2443478" y="1121508"/>
                  </a:lnTo>
                  <a:cubicBezTo>
                    <a:pt x="2450255" y="1148616"/>
                    <a:pt x="2475670" y="1168101"/>
                    <a:pt x="2507861" y="1193515"/>
                  </a:cubicBezTo>
                  <a:cubicBezTo>
                    <a:pt x="2532123" y="1212475"/>
                    <a:pt x="2558233" y="1228934"/>
                    <a:pt x="2585799" y="1242650"/>
                  </a:cubicBezTo>
                  <a:cubicBezTo>
                    <a:pt x="2619498" y="1259618"/>
                    <a:pt x="2654655" y="1273511"/>
                    <a:pt x="2690845" y="1284160"/>
                  </a:cubicBezTo>
                  <a:cubicBezTo>
                    <a:pt x="2715413" y="1291784"/>
                    <a:pt x="2739980" y="1297714"/>
                    <a:pt x="2782337" y="1312963"/>
                  </a:cubicBezTo>
                  <a:cubicBezTo>
                    <a:pt x="2782337" y="1312963"/>
                    <a:pt x="2805210" y="1318893"/>
                    <a:pt x="2805210" y="1322282"/>
                  </a:cubicBezTo>
                  <a:cubicBezTo>
                    <a:pt x="2805210" y="1325670"/>
                    <a:pt x="2785725" y="1322282"/>
                    <a:pt x="2767935" y="1327364"/>
                  </a:cubicBezTo>
                  <a:cubicBezTo>
                    <a:pt x="2754194" y="1335167"/>
                    <a:pt x="2743902" y="1347874"/>
                    <a:pt x="2739133" y="1362945"/>
                  </a:cubicBezTo>
                  <a:cubicBezTo>
                    <a:pt x="2732355" y="1386665"/>
                    <a:pt x="2744215" y="1406997"/>
                    <a:pt x="2739133" y="1410385"/>
                  </a:cubicBezTo>
                  <a:cubicBezTo>
                    <a:pt x="2734050" y="1413774"/>
                    <a:pt x="2728967" y="1402761"/>
                    <a:pt x="2715413" y="1397678"/>
                  </a:cubicBezTo>
                  <a:cubicBezTo>
                    <a:pt x="2693429" y="1393612"/>
                    <a:pt x="2670776" y="1399508"/>
                    <a:pt x="2653571" y="1413774"/>
                  </a:cubicBezTo>
                  <a:cubicBezTo>
                    <a:pt x="2636577" y="1427175"/>
                    <a:pt x="2625369" y="1446575"/>
                    <a:pt x="2622226" y="1467991"/>
                  </a:cubicBezTo>
                  <a:cubicBezTo>
                    <a:pt x="2622226" y="1484934"/>
                    <a:pt x="2628157" y="1498488"/>
                    <a:pt x="2622226" y="1501877"/>
                  </a:cubicBezTo>
                  <a:cubicBezTo>
                    <a:pt x="2616296" y="1505266"/>
                    <a:pt x="2612908" y="1497641"/>
                    <a:pt x="2601047" y="1492558"/>
                  </a:cubicBezTo>
                  <a:cubicBezTo>
                    <a:pt x="2586705" y="1488068"/>
                    <a:pt x="2571338" y="1488068"/>
                    <a:pt x="2556996" y="1492558"/>
                  </a:cubicBezTo>
                  <a:cubicBezTo>
                    <a:pt x="2536444" y="1499259"/>
                    <a:pt x="2520975" y="1516346"/>
                    <a:pt x="2516332" y="1537457"/>
                  </a:cubicBezTo>
                  <a:cubicBezTo>
                    <a:pt x="2516332" y="1558636"/>
                    <a:pt x="2527346" y="1574732"/>
                    <a:pt x="2516332" y="1583203"/>
                  </a:cubicBezTo>
                  <a:cubicBezTo>
                    <a:pt x="2505320" y="1591674"/>
                    <a:pt x="2507861" y="1583203"/>
                    <a:pt x="2499390" y="1589133"/>
                  </a:cubicBezTo>
                  <a:cubicBezTo>
                    <a:pt x="2490918" y="1595063"/>
                    <a:pt x="2484141" y="1602687"/>
                    <a:pt x="2476517" y="1613700"/>
                  </a:cubicBezTo>
                  <a:cubicBezTo>
                    <a:pt x="2451950" y="1651822"/>
                    <a:pt x="2443478" y="1650975"/>
                    <a:pt x="2438395" y="1672153"/>
                  </a:cubicBezTo>
                  <a:cubicBezTo>
                    <a:pt x="2437252" y="1680871"/>
                    <a:pt x="2437252" y="1689698"/>
                    <a:pt x="2438395" y="1698415"/>
                  </a:cubicBezTo>
                  <a:cubicBezTo>
                    <a:pt x="2435938" y="1713850"/>
                    <a:pt x="2435938" y="1729573"/>
                    <a:pt x="2438395" y="1745008"/>
                  </a:cubicBezTo>
                  <a:cubicBezTo>
                    <a:pt x="2439929" y="1755877"/>
                    <a:pt x="2442199" y="1766636"/>
                    <a:pt x="2445172" y="1777200"/>
                  </a:cubicBezTo>
                  <a:cubicBezTo>
                    <a:pt x="2446079" y="1779072"/>
                    <a:pt x="2446079" y="1781258"/>
                    <a:pt x="2445172" y="1783130"/>
                  </a:cubicBezTo>
                  <a:cubicBezTo>
                    <a:pt x="2445172" y="1790754"/>
                    <a:pt x="2438395" y="1793296"/>
                    <a:pt x="2432465" y="1800920"/>
                  </a:cubicBezTo>
                  <a:cubicBezTo>
                    <a:pt x="2426408" y="1809044"/>
                    <a:pt x="2422876" y="1818761"/>
                    <a:pt x="2422300" y="1828876"/>
                  </a:cubicBezTo>
                  <a:cubicBezTo>
                    <a:pt x="2422300" y="1839889"/>
                    <a:pt x="2422300" y="1847513"/>
                    <a:pt x="2422300" y="1849207"/>
                  </a:cubicBezTo>
                  <a:cubicBezTo>
                    <a:pt x="2422300" y="1850902"/>
                    <a:pt x="2414675" y="1849207"/>
                    <a:pt x="2412134" y="1849207"/>
                  </a:cubicBezTo>
                  <a:cubicBezTo>
                    <a:pt x="2393692" y="1843921"/>
                    <a:pt x="2373868" y="1847022"/>
                    <a:pt x="2357916" y="1857679"/>
                  </a:cubicBezTo>
                  <a:cubicBezTo>
                    <a:pt x="2343735" y="1864176"/>
                    <a:pt x="2332112" y="1875198"/>
                    <a:pt x="2324878" y="1889023"/>
                  </a:cubicBezTo>
                  <a:cubicBezTo>
                    <a:pt x="2315559" y="1908508"/>
                    <a:pt x="2324878" y="1928839"/>
                    <a:pt x="2313864" y="1930533"/>
                  </a:cubicBezTo>
                  <a:cubicBezTo>
                    <a:pt x="2302852" y="1932228"/>
                    <a:pt x="2308782" y="1930533"/>
                    <a:pt x="2302852" y="1922909"/>
                  </a:cubicBezTo>
                  <a:cubicBezTo>
                    <a:pt x="2291873" y="1914514"/>
                    <a:pt x="2278538" y="1909778"/>
                    <a:pt x="2264730" y="1909355"/>
                  </a:cubicBezTo>
                  <a:cubicBezTo>
                    <a:pt x="2255835" y="1907135"/>
                    <a:pt x="2246525" y="1907135"/>
                    <a:pt x="2237622" y="1909355"/>
                  </a:cubicBezTo>
                  <a:cubicBezTo>
                    <a:pt x="2222194" y="1915556"/>
                    <a:pt x="2208937" y="1926162"/>
                    <a:pt x="2199499" y="1939852"/>
                  </a:cubicBezTo>
                  <a:cubicBezTo>
                    <a:pt x="2171543" y="1972044"/>
                    <a:pt x="2174932" y="1975432"/>
                    <a:pt x="2157142" y="1994069"/>
                  </a:cubicBezTo>
                  <a:cubicBezTo>
                    <a:pt x="2139352" y="2012707"/>
                    <a:pt x="2130033" y="2013554"/>
                    <a:pt x="2113937" y="2034733"/>
                  </a:cubicBezTo>
                  <a:cubicBezTo>
                    <a:pt x="2102485" y="2047482"/>
                    <a:pt x="2093826" y="2062485"/>
                    <a:pt x="2088523" y="2078784"/>
                  </a:cubicBezTo>
                  <a:cubicBezTo>
                    <a:pt x="2082796" y="2104919"/>
                    <a:pt x="2085465" y="2132197"/>
                    <a:pt x="2096147" y="2156722"/>
                  </a:cubicBezTo>
                  <a:cubicBezTo>
                    <a:pt x="2105170" y="2186203"/>
                    <a:pt x="2117386" y="2214607"/>
                    <a:pt x="2132575" y="2241437"/>
                  </a:cubicBezTo>
                  <a:lnTo>
                    <a:pt x="2144435" y="2262615"/>
                  </a:lnTo>
                  <a:cubicBezTo>
                    <a:pt x="2144435" y="2267698"/>
                    <a:pt x="2150365" y="2269392"/>
                    <a:pt x="2150365" y="2273628"/>
                  </a:cubicBezTo>
                  <a:cubicBezTo>
                    <a:pt x="2150365" y="2277864"/>
                    <a:pt x="2144435" y="2286335"/>
                    <a:pt x="2138505" y="2292265"/>
                  </a:cubicBezTo>
                  <a:cubicBezTo>
                    <a:pt x="2117326" y="2313444"/>
                    <a:pt x="2120715" y="2326151"/>
                    <a:pt x="2108855" y="2330387"/>
                  </a:cubicBezTo>
                  <a:cubicBezTo>
                    <a:pt x="2096995" y="2334623"/>
                    <a:pt x="2094453" y="2330387"/>
                    <a:pt x="2074969" y="2316833"/>
                  </a:cubicBezTo>
                  <a:cubicBezTo>
                    <a:pt x="2051444" y="2305879"/>
                    <a:pt x="2027079" y="2296814"/>
                    <a:pt x="2002114" y="2289724"/>
                  </a:cubicBezTo>
                  <a:cubicBezTo>
                    <a:pt x="1984866" y="2284023"/>
                    <a:pt x="1967339" y="2279219"/>
                    <a:pt x="1949591" y="2275323"/>
                  </a:cubicBezTo>
                  <a:cubicBezTo>
                    <a:pt x="1934918" y="2271629"/>
                    <a:pt x="1919814" y="2269918"/>
                    <a:pt x="1904693" y="2270240"/>
                  </a:cubicBezTo>
                  <a:cubicBezTo>
                    <a:pt x="1895137" y="2268969"/>
                    <a:pt x="1885445" y="2268969"/>
                    <a:pt x="1875889" y="2270240"/>
                  </a:cubicBezTo>
                  <a:cubicBezTo>
                    <a:pt x="1853254" y="2278186"/>
                    <a:pt x="1834082" y="2293756"/>
                    <a:pt x="1821672" y="2314291"/>
                  </a:cubicBezTo>
                  <a:cubicBezTo>
                    <a:pt x="1795410" y="2350719"/>
                    <a:pt x="1759830" y="2379522"/>
                    <a:pt x="1736957" y="2416796"/>
                  </a:cubicBezTo>
                  <a:cubicBezTo>
                    <a:pt x="1636841" y="2552077"/>
                    <a:pt x="1528186" y="2680826"/>
                    <a:pt x="1411653" y="2802248"/>
                  </a:cubicBezTo>
                  <a:cubicBezTo>
                    <a:pt x="1380308" y="2835287"/>
                    <a:pt x="1387085" y="2825968"/>
                    <a:pt x="1163439" y="3036061"/>
                  </a:cubicBezTo>
                  <a:lnTo>
                    <a:pt x="929626" y="3256319"/>
                  </a:lnTo>
                  <a:cubicBezTo>
                    <a:pt x="915224" y="3269027"/>
                    <a:pt x="824580" y="3352047"/>
                    <a:pt x="804248" y="3373225"/>
                  </a:cubicBezTo>
                  <a:lnTo>
                    <a:pt x="787305" y="3389321"/>
                  </a:lnTo>
                  <a:cubicBezTo>
                    <a:pt x="772056" y="3402029"/>
                    <a:pt x="772056" y="3399487"/>
                    <a:pt x="763585" y="3407959"/>
                  </a:cubicBezTo>
                  <a:cubicBezTo>
                    <a:pt x="755114" y="3416430"/>
                    <a:pt x="763585" y="3413041"/>
                    <a:pt x="756808" y="3413041"/>
                  </a:cubicBezTo>
                  <a:cubicBezTo>
                    <a:pt x="750030" y="3413041"/>
                    <a:pt x="750878" y="3395251"/>
                    <a:pt x="750878" y="3391863"/>
                  </a:cubicBezTo>
                  <a:cubicBezTo>
                    <a:pt x="737366" y="3346184"/>
                    <a:pt x="715535" y="3303395"/>
                    <a:pt x="686494" y="3265638"/>
                  </a:cubicBezTo>
                  <a:cubicBezTo>
                    <a:pt x="611166" y="3189598"/>
                    <a:pt x="499461" y="3162413"/>
                    <a:pt x="397617" y="3195324"/>
                  </a:cubicBezTo>
                  <a:cubicBezTo>
                    <a:pt x="287894" y="3229405"/>
                    <a:pt x="207288" y="3323168"/>
                    <a:pt x="190066" y="3436761"/>
                  </a:cubicBezTo>
                  <a:cubicBezTo>
                    <a:pt x="180078" y="3503890"/>
                    <a:pt x="195157" y="3572347"/>
                    <a:pt x="232423" y="3629064"/>
                  </a:cubicBezTo>
                  <a:cubicBezTo>
                    <a:pt x="257423" y="3664898"/>
                    <a:pt x="290885" y="3693998"/>
                    <a:pt x="329845" y="3713779"/>
                  </a:cubicBezTo>
                  <a:cubicBezTo>
                    <a:pt x="355260" y="3728180"/>
                    <a:pt x="395076" y="3728180"/>
                    <a:pt x="395076" y="3739193"/>
                  </a:cubicBezTo>
                  <a:cubicBezTo>
                    <a:pt x="395076" y="3750206"/>
                    <a:pt x="386604" y="3747665"/>
                    <a:pt x="383216" y="3749359"/>
                  </a:cubicBezTo>
                  <a:cubicBezTo>
                    <a:pt x="346865" y="3772486"/>
                    <a:pt x="312055" y="3797951"/>
                    <a:pt x="279016" y="3825602"/>
                  </a:cubicBezTo>
                  <a:cubicBezTo>
                    <a:pt x="184136" y="3885750"/>
                    <a:pt x="189219" y="3896762"/>
                    <a:pt x="63841" y="3982324"/>
                  </a:cubicBezTo>
                  <a:cubicBezTo>
                    <a:pt x="55454" y="3987534"/>
                    <a:pt x="47771" y="3993803"/>
                    <a:pt x="40968" y="4000962"/>
                  </a:cubicBezTo>
                  <a:cubicBezTo>
                    <a:pt x="33344" y="4009433"/>
                    <a:pt x="15554" y="4032306"/>
                    <a:pt x="305" y="4136505"/>
                  </a:cubicBezTo>
                  <a:cubicBezTo>
                    <a:pt x="-102" y="4140445"/>
                    <a:pt x="-102" y="4144426"/>
                    <a:pt x="305" y="4148365"/>
                  </a:cubicBezTo>
                  <a:cubicBezTo>
                    <a:pt x="305" y="4179710"/>
                    <a:pt x="31650" y="4203430"/>
                    <a:pt x="51134" y="4217831"/>
                  </a:cubicBezTo>
                  <a:cubicBezTo>
                    <a:pt x="98362" y="4256487"/>
                    <a:pt x="148174" y="4291864"/>
                    <a:pt x="200232" y="4323725"/>
                  </a:cubicBezTo>
                  <a:cubicBezTo>
                    <a:pt x="230729" y="4339821"/>
                    <a:pt x="294265" y="4372860"/>
                    <a:pt x="311208" y="4383872"/>
                  </a:cubicBezTo>
                  <a:lnTo>
                    <a:pt x="330693" y="4394886"/>
                  </a:lnTo>
                  <a:cubicBezTo>
                    <a:pt x="335047" y="4398384"/>
                    <a:pt x="340367" y="4400459"/>
                    <a:pt x="345941" y="4400816"/>
                  </a:cubicBezTo>
                  <a:cubicBezTo>
                    <a:pt x="351465" y="4402468"/>
                    <a:pt x="357360" y="4402468"/>
                    <a:pt x="362884" y="4400816"/>
                  </a:cubicBezTo>
                  <a:cubicBezTo>
                    <a:pt x="397617" y="4384720"/>
                    <a:pt x="385757" y="4400816"/>
                    <a:pt x="431503" y="4372860"/>
                  </a:cubicBezTo>
                  <a:cubicBezTo>
                    <a:pt x="561752" y="4300395"/>
                    <a:pt x="687630" y="4220348"/>
                    <a:pt x="808484" y="4133117"/>
                  </a:cubicBezTo>
                  <a:cubicBezTo>
                    <a:pt x="962664" y="4007739"/>
                    <a:pt x="1079571" y="3903540"/>
                    <a:pt x="1147343" y="3843392"/>
                  </a:cubicBezTo>
                  <a:cubicBezTo>
                    <a:pt x="1366753" y="3647701"/>
                    <a:pt x="1476883" y="3549432"/>
                    <a:pt x="1604802" y="3419819"/>
                  </a:cubicBezTo>
                  <a:cubicBezTo>
                    <a:pt x="1784397" y="3240223"/>
                    <a:pt x="1736957" y="3268179"/>
                    <a:pt x="1911469" y="3095361"/>
                  </a:cubicBezTo>
                  <a:cubicBezTo>
                    <a:pt x="2023335" y="2984122"/>
                    <a:pt x="2128288" y="2866148"/>
                    <a:pt x="2225762" y="2742101"/>
                  </a:cubicBezTo>
                  <a:cubicBezTo>
                    <a:pt x="2269813" y="2679412"/>
                    <a:pt x="2299463" y="2612487"/>
                    <a:pt x="2319794" y="2587073"/>
                  </a:cubicBezTo>
                  <a:cubicBezTo>
                    <a:pt x="2325614" y="2579610"/>
                    <a:pt x="2329672" y="2570918"/>
                    <a:pt x="2331655" y="2561658"/>
                  </a:cubicBezTo>
                  <a:cubicBezTo>
                    <a:pt x="2333298" y="2552128"/>
                    <a:pt x="2333298" y="2542386"/>
                    <a:pt x="2331655" y="2532855"/>
                  </a:cubicBezTo>
                  <a:cubicBezTo>
                    <a:pt x="2325724" y="2495581"/>
                    <a:pt x="2322336" y="2476944"/>
                    <a:pt x="2320642" y="2471014"/>
                  </a:cubicBezTo>
                  <a:cubicBezTo>
                    <a:pt x="2318948" y="2465084"/>
                    <a:pt x="2308782" y="2444752"/>
                    <a:pt x="2311323" y="2442210"/>
                  </a:cubicBezTo>
                  <a:cubicBezTo>
                    <a:pt x="2313864" y="2439669"/>
                    <a:pt x="2327419" y="2448988"/>
                    <a:pt x="2331655" y="2452376"/>
                  </a:cubicBezTo>
                  <a:cubicBezTo>
                    <a:pt x="2358764" y="2473555"/>
                    <a:pt x="2389260" y="2489651"/>
                    <a:pt x="2416370" y="2509135"/>
                  </a:cubicBezTo>
                  <a:cubicBezTo>
                    <a:pt x="2444164" y="2533669"/>
                    <a:pt x="2477652" y="2550857"/>
                    <a:pt x="2513791" y="2559117"/>
                  </a:cubicBezTo>
                  <a:cubicBezTo>
                    <a:pt x="2533572" y="2561345"/>
                    <a:pt x="2553574" y="2557812"/>
                    <a:pt x="2571397" y="2548951"/>
                  </a:cubicBezTo>
                  <a:cubicBezTo>
                    <a:pt x="2586942" y="2540268"/>
                    <a:pt x="2600506" y="2528442"/>
                    <a:pt x="2611213" y="2514218"/>
                  </a:cubicBezTo>
                  <a:cubicBezTo>
                    <a:pt x="2624683" y="2502807"/>
                    <a:pt x="2634662" y="2487830"/>
                    <a:pt x="2640017" y="2471014"/>
                  </a:cubicBezTo>
                  <a:cubicBezTo>
                    <a:pt x="2639567" y="2462695"/>
                    <a:pt x="2641634" y="2454426"/>
                    <a:pt x="2645947" y="2447293"/>
                  </a:cubicBezTo>
                  <a:cubicBezTo>
                    <a:pt x="2650004" y="2443363"/>
                    <a:pt x="2654943" y="2440465"/>
                    <a:pt x="2660348" y="2438822"/>
                  </a:cubicBezTo>
                  <a:lnTo>
                    <a:pt x="2698469" y="2428656"/>
                  </a:lnTo>
                  <a:cubicBezTo>
                    <a:pt x="2718428" y="2421667"/>
                    <a:pt x="2735041" y="2407461"/>
                    <a:pt x="2745063" y="2388840"/>
                  </a:cubicBezTo>
                  <a:cubicBezTo>
                    <a:pt x="2750145" y="2378674"/>
                    <a:pt x="2757770" y="2360884"/>
                    <a:pt x="2757770" y="2360884"/>
                  </a:cubicBezTo>
                  <a:cubicBezTo>
                    <a:pt x="2767876" y="2357538"/>
                    <a:pt x="2777551" y="2352989"/>
                    <a:pt x="2786573" y="2347330"/>
                  </a:cubicBezTo>
                  <a:cubicBezTo>
                    <a:pt x="2793333" y="2342315"/>
                    <a:pt x="2799577" y="2336639"/>
                    <a:pt x="2805210" y="2330387"/>
                  </a:cubicBezTo>
                  <a:lnTo>
                    <a:pt x="2823847" y="2309208"/>
                  </a:lnTo>
                  <a:lnTo>
                    <a:pt x="2834860" y="2297348"/>
                  </a:lnTo>
                  <a:cubicBezTo>
                    <a:pt x="2844492" y="2290503"/>
                    <a:pt x="2856081" y="2286937"/>
                    <a:pt x="2867899" y="2287183"/>
                  </a:cubicBezTo>
                  <a:cubicBezTo>
                    <a:pt x="2872677" y="2286479"/>
                    <a:pt x="2877522" y="2286479"/>
                    <a:pt x="2882301" y="2287183"/>
                  </a:cubicBezTo>
                  <a:cubicBezTo>
                    <a:pt x="2892619" y="2289987"/>
                    <a:pt x="2902369" y="2294570"/>
                    <a:pt x="2911103" y="2300737"/>
                  </a:cubicBezTo>
                  <a:cubicBezTo>
                    <a:pt x="2926521" y="2308472"/>
                    <a:pt x="2944142" y="2310860"/>
                    <a:pt x="2961085" y="2307514"/>
                  </a:cubicBezTo>
                  <a:cubicBezTo>
                    <a:pt x="2975063" y="2302067"/>
                    <a:pt x="2987347" y="2293002"/>
                    <a:pt x="2996665" y="2281253"/>
                  </a:cubicBezTo>
                  <a:cubicBezTo>
                    <a:pt x="3007932" y="2270333"/>
                    <a:pt x="3017929" y="2258109"/>
                    <a:pt x="3026316" y="2244825"/>
                  </a:cubicBezTo>
                  <a:cubicBezTo>
                    <a:pt x="3034787" y="2233694"/>
                    <a:pt x="3041649" y="2221436"/>
                    <a:pt x="3046647" y="2208398"/>
                  </a:cubicBezTo>
                  <a:cubicBezTo>
                    <a:pt x="3046647" y="2199079"/>
                    <a:pt x="3046647" y="2193149"/>
                    <a:pt x="3052577" y="2192302"/>
                  </a:cubicBezTo>
                  <a:cubicBezTo>
                    <a:pt x="3058507" y="2191455"/>
                    <a:pt x="3066132" y="2216869"/>
                    <a:pt x="3068673" y="2223647"/>
                  </a:cubicBezTo>
                  <a:cubicBezTo>
                    <a:pt x="3087056" y="2262310"/>
                    <a:pt x="3112301" y="2297332"/>
                    <a:pt x="3143222" y="2326998"/>
                  </a:cubicBezTo>
                  <a:cubicBezTo>
                    <a:pt x="3238950" y="2440516"/>
                    <a:pt x="3233866" y="2435433"/>
                    <a:pt x="3238950" y="2440516"/>
                  </a:cubicBezTo>
                  <a:cubicBezTo>
                    <a:pt x="3292320" y="2496428"/>
                    <a:pt x="3347384" y="2531161"/>
                    <a:pt x="3371952" y="2560811"/>
                  </a:cubicBezTo>
                  <a:cubicBezTo>
                    <a:pt x="3379576" y="2573434"/>
                    <a:pt x="3390080" y="2584150"/>
                    <a:pt x="3402449" y="2592156"/>
                  </a:cubicBezTo>
                  <a:cubicBezTo>
                    <a:pt x="3410073" y="2594358"/>
                    <a:pt x="3416681" y="2599153"/>
                    <a:pt x="3421086" y="2605710"/>
                  </a:cubicBezTo>
                  <a:cubicBezTo>
                    <a:pt x="3423628" y="2612834"/>
                    <a:pt x="3423628" y="2620611"/>
                    <a:pt x="3421086" y="2627736"/>
                  </a:cubicBezTo>
                  <a:cubicBezTo>
                    <a:pt x="3419815" y="2645500"/>
                    <a:pt x="3419815" y="2663342"/>
                    <a:pt x="3421086" y="2681106"/>
                  </a:cubicBezTo>
                  <a:cubicBezTo>
                    <a:pt x="3421086" y="2728546"/>
                    <a:pt x="3416003" y="2753961"/>
                    <a:pt x="3430405" y="2765821"/>
                  </a:cubicBezTo>
                  <a:cubicBezTo>
                    <a:pt x="3444807" y="2777681"/>
                    <a:pt x="3444807" y="2765821"/>
                    <a:pt x="3460055" y="2781069"/>
                  </a:cubicBezTo>
                  <a:cubicBezTo>
                    <a:pt x="3467679" y="2785356"/>
                    <a:pt x="3474033" y="2791473"/>
                    <a:pt x="3478692" y="2798859"/>
                  </a:cubicBezTo>
                  <a:cubicBezTo>
                    <a:pt x="3485469" y="2809025"/>
                    <a:pt x="3484622" y="2815802"/>
                    <a:pt x="3487164" y="2834440"/>
                  </a:cubicBezTo>
                  <a:cubicBezTo>
                    <a:pt x="3487841" y="2852145"/>
                    <a:pt x="3493094" y="2869376"/>
                    <a:pt x="3502413" y="2884422"/>
                  </a:cubicBezTo>
                  <a:cubicBezTo>
                    <a:pt x="3511477" y="2893418"/>
                    <a:pt x="3522913" y="2899602"/>
                    <a:pt x="3535451" y="2902212"/>
                  </a:cubicBezTo>
                  <a:cubicBezTo>
                    <a:pt x="3549937" y="2905363"/>
                    <a:pt x="3564677" y="2907345"/>
                    <a:pt x="3579503" y="2908142"/>
                  </a:cubicBezTo>
                  <a:cubicBezTo>
                    <a:pt x="3602376" y="2914919"/>
                    <a:pt x="3614236" y="2934403"/>
                    <a:pt x="3628637" y="2957276"/>
                  </a:cubicBezTo>
                  <a:cubicBezTo>
                    <a:pt x="3643717" y="2981674"/>
                    <a:pt x="3654051" y="3008690"/>
                    <a:pt x="3659135" y="3036908"/>
                  </a:cubicBezTo>
                  <a:cubicBezTo>
                    <a:pt x="3668453" y="3086043"/>
                    <a:pt x="3659135" y="3094514"/>
                    <a:pt x="3669300" y="3129247"/>
                  </a:cubicBezTo>
                  <a:cubicBezTo>
                    <a:pt x="3677602" y="3150993"/>
                    <a:pt x="3690987" y="3170452"/>
                    <a:pt x="3708269" y="3186006"/>
                  </a:cubicBezTo>
                  <a:cubicBezTo>
                    <a:pt x="3724619" y="3202136"/>
                    <a:pt x="3745120" y="3213301"/>
                    <a:pt x="3767569" y="3218197"/>
                  </a:cubicBezTo>
                  <a:cubicBezTo>
                    <a:pt x="3796372" y="3224127"/>
                    <a:pt x="3815009" y="3218197"/>
                    <a:pt x="3818398" y="3223280"/>
                  </a:cubicBezTo>
                  <a:cubicBezTo>
                    <a:pt x="3821787" y="3228363"/>
                    <a:pt x="3799761" y="3249542"/>
                    <a:pt x="3781971" y="3270721"/>
                  </a:cubicBezTo>
                  <a:cubicBezTo>
                    <a:pt x="3759183" y="3304641"/>
                    <a:pt x="3743087" y="3342593"/>
                    <a:pt x="3734531" y="3382544"/>
                  </a:cubicBezTo>
                  <a:cubicBezTo>
                    <a:pt x="3718435" y="3433373"/>
                    <a:pt x="3716741" y="3444386"/>
                    <a:pt x="3681160" y="3582471"/>
                  </a:cubicBezTo>
                  <a:cubicBezTo>
                    <a:pt x="3681160" y="3582471"/>
                    <a:pt x="3681160" y="3595178"/>
                    <a:pt x="3665065" y="3687518"/>
                  </a:cubicBezTo>
                  <a:cubicBezTo>
                    <a:pt x="3662269" y="3699784"/>
                    <a:pt x="3662269" y="3712525"/>
                    <a:pt x="3665065" y="3724792"/>
                  </a:cubicBezTo>
                  <a:cubicBezTo>
                    <a:pt x="3668538" y="3739439"/>
                    <a:pt x="3674891" y="3753264"/>
                    <a:pt x="3683702" y="3765455"/>
                  </a:cubicBezTo>
                  <a:lnTo>
                    <a:pt x="3731142" y="3844240"/>
                  </a:lnTo>
                  <a:cubicBezTo>
                    <a:pt x="3772652" y="3913706"/>
                    <a:pt x="3766722" y="3921330"/>
                    <a:pt x="3784512" y="3938273"/>
                  </a:cubicBezTo>
                  <a:cubicBezTo>
                    <a:pt x="3791459" y="3944160"/>
                    <a:pt x="3796203" y="3952217"/>
                    <a:pt x="3798067" y="3961146"/>
                  </a:cubicBezTo>
                  <a:cubicBezTo>
                    <a:pt x="3799337" y="3972057"/>
                    <a:pt x="3796965" y="3983070"/>
                    <a:pt x="3791289" y="3992490"/>
                  </a:cubicBezTo>
                  <a:cubicBezTo>
                    <a:pt x="3774939" y="4044243"/>
                    <a:pt x="3767231" y="4098341"/>
                    <a:pt x="3768417" y="4152601"/>
                  </a:cubicBezTo>
                  <a:cubicBezTo>
                    <a:pt x="3768417" y="4186487"/>
                    <a:pt x="3753168" y="4335585"/>
                    <a:pt x="3753168" y="4529582"/>
                  </a:cubicBezTo>
                  <a:cubicBezTo>
                    <a:pt x="3751982" y="4573133"/>
                    <a:pt x="3753676" y="4616711"/>
                    <a:pt x="3758251" y="4660042"/>
                  </a:cubicBezTo>
                  <a:cubicBezTo>
                    <a:pt x="3758251" y="4689693"/>
                    <a:pt x="3765875" y="4719343"/>
                    <a:pt x="3771805" y="4754923"/>
                  </a:cubicBezTo>
                  <a:cubicBezTo>
                    <a:pt x="3782818" y="4826083"/>
                    <a:pt x="3783665" y="4822695"/>
                    <a:pt x="3786207" y="4849803"/>
                  </a:cubicBezTo>
                  <a:cubicBezTo>
                    <a:pt x="3791713" y="4887730"/>
                    <a:pt x="3791713" y="4926242"/>
                    <a:pt x="3786207" y="4964169"/>
                  </a:cubicBezTo>
                  <a:cubicBezTo>
                    <a:pt x="3781378" y="4982128"/>
                    <a:pt x="3778751" y="5000630"/>
                    <a:pt x="3778582" y="5019233"/>
                  </a:cubicBezTo>
                  <a:cubicBezTo>
                    <a:pt x="3778921" y="5036329"/>
                    <a:pt x="3780954" y="5053348"/>
                    <a:pt x="3784512" y="5070062"/>
                  </a:cubicBezTo>
                  <a:cubicBezTo>
                    <a:pt x="3791374" y="5099060"/>
                    <a:pt x="3800693" y="5127405"/>
                    <a:pt x="3812468" y="5154777"/>
                  </a:cubicBezTo>
                  <a:cubicBezTo>
                    <a:pt x="3827039" y="5189671"/>
                    <a:pt x="3839746" y="5225302"/>
                    <a:pt x="3850590" y="5261517"/>
                  </a:cubicBezTo>
                  <a:cubicBezTo>
                    <a:pt x="3859146" y="5292887"/>
                    <a:pt x="3865076" y="5324901"/>
                    <a:pt x="3868380" y="5357245"/>
                  </a:cubicBezTo>
                  <a:cubicBezTo>
                    <a:pt x="3881934" y="5473304"/>
                    <a:pt x="3887864" y="5576656"/>
                    <a:pt x="3889559" y="5611389"/>
                  </a:cubicBezTo>
                  <a:cubicBezTo>
                    <a:pt x="3888712" y="5676823"/>
                    <a:pt x="3892608" y="5742231"/>
                    <a:pt x="3901419" y="5807080"/>
                  </a:cubicBezTo>
                  <a:cubicBezTo>
                    <a:pt x="3903706" y="5811316"/>
                    <a:pt x="3903706" y="5816399"/>
                    <a:pt x="3901419" y="5820634"/>
                  </a:cubicBezTo>
                  <a:cubicBezTo>
                    <a:pt x="3901419" y="5824870"/>
                    <a:pt x="3894642" y="5824870"/>
                    <a:pt x="3878546" y="5827411"/>
                  </a:cubicBezTo>
                  <a:cubicBezTo>
                    <a:pt x="3862450" y="5829953"/>
                    <a:pt x="3854826" y="5832495"/>
                    <a:pt x="3848048" y="5827411"/>
                  </a:cubicBezTo>
                  <a:cubicBezTo>
                    <a:pt x="3842203" y="5825726"/>
                    <a:pt x="3836951" y="5822507"/>
                    <a:pt x="3832800" y="5818093"/>
                  </a:cubicBezTo>
                  <a:cubicBezTo>
                    <a:pt x="3822634" y="5809621"/>
                    <a:pt x="3820939" y="5801150"/>
                    <a:pt x="3815009" y="5801150"/>
                  </a:cubicBezTo>
                  <a:cubicBezTo>
                    <a:pt x="3809079" y="5801150"/>
                    <a:pt x="3808232" y="5806233"/>
                    <a:pt x="3806538" y="5807927"/>
                  </a:cubicBezTo>
                  <a:cubicBezTo>
                    <a:pt x="3804844" y="5809621"/>
                    <a:pt x="3781123" y="5833341"/>
                    <a:pt x="3731142" y="5881629"/>
                  </a:cubicBezTo>
                  <a:cubicBezTo>
                    <a:pt x="3728177" y="5884382"/>
                    <a:pt x="3725635" y="5887517"/>
                    <a:pt x="3723517" y="5890948"/>
                  </a:cubicBezTo>
                  <a:cubicBezTo>
                    <a:pt x="3718773" y="5907103"/>
                    <a:pt x="3721569" y="5924528"/>
                    <a:pt x="3731142" y="5938388"/>
                  </a:cubicBezTo>
                  <a:cubicBezTo>
                    <a:pt x="3744696" y="5977102"/>
                    <a:pt x="3761724" y="6014530"/>
                    <a:pt x="3781971" y="6050212"/>
                  </a:cubicBezTo>
                  <a:cubicBezTo>
                    <a:pt x="3806115" y="6096499"/>
                    <a:pt x="3834494" y="6140449"/>
                    <a:pt x="3866686" y="6181519"/>
                  </a:cubicBezTo>
                  <a:cubicBezTo>
                    <a:pt x="3866686" y="6181519"/>
                    <a:pt x="3871768" y="6181519"/>
                    <a:pt x="3871768" y="6187449"/>
                  </a:cubicBezTo>
                  <a:cubicBezTo>
                    <a:pt x="3871768" y="6193379"/>
                    <a:pt x="3866686" y="6195074"/>
                    <a:pt x="3864144" y="6197615"/>
                  </a:cubicBezTo>
                  <a:cubicBezTo>
                    <a:pt x="3855164" y="6208450"/>
                    <a:pt x="3851946" y="6222987"/>
                    <a:pt x="3855673" y="6236584"/>
                  </a:cubicBezTo>
                  <a:cubicBezTo>
                    <a:pt x="3859908" y="6260304"/>
                    <a:pt x="3883629" y="6272164"/>
                    <a:pt x="3895489" y="6278941"/>
                  </a:cubicBezTo>
                  <a:cubicBezTo>
                    <a:pt x="3907349" y="6285719"/>
                    <a:pt x="3933610" y="6291649"/>
                    <a:pt x="3932763" y="6295037"/>
                  </a:cubicBezTo>
                  <a:cubicBezTo>
                    <a:pt x="3931916" y="6298426"/>
                    <a:pt x="3918362" y="6295037"/>
                    <a:pt x="3912432" y="6304356"/>
                  </a:cubicBezTo>
                  <a:cubicBezTo>
                    <a:pt x="3910314" y="6308337"/>
                    <a:pt x="3910314" y="6313081"/>
                    <a:pt x="3912432" y="6317063"/>
                  </a:cubicBezTo>
                  <a:cubicBezTo>
                    <a:pt x="3912432" y="6317063"/>
                    <a:pt x="3912432" y="6322993"/>
                    <a:pt x="3928528" y="6329770"/>
                  </a:cubicBezTo>
                  <a:cubicBezTo>
                    <a:pt x="3944623" y="6336547"/>
                    <a:pt x="3948012" y="6336547"/>
                    <a:pt x="3948012" y="6338241"/>
                  </a:cubicBezTo>
                  <a:cubicBezTo>
                    <a:pt x="3948012" y="6339936"/>
                    <a:pt x="3942082" y="6338241"/>
                    <a:pt x="3933610" y="6338241"/>
                  </a:cubicBezTo>
                  <a:cubicBezTo>
                    <a:pt x="3925139" y="6338241"/>
                    <a:pt x="3920903" y="6338241"/>
                    <a:pt x="3919209" y="6348407"/>
                  </a:cubicBezTo>
                  <a:cubicBezTo>
                    <a:pt x="3917514" y="6358573"/>
                    <a:pt x="3931916" y="6362809"/>
                    <a:pt x="3936152" y="6364503"/>
                  </a:cubicBezTo>
                  <a:cubicBezTo>
                    <a:pt x="3943776" y="6368823"/>
                    <a:pt x="3952078" y="6371704"/>
                    <a:pt x="3960719" y="6372975"/>
                  </a:cubicBezTo>
                  <a:cubicBezTo>
                    <a:pt x="3969190" y="6372975"/>
                    <a:pt x="3971732" y="6372975"/>
                    <a:pt x="3975120" y="6372975"/>
                  </a:cubicBezTo>
                  <a:cubicBezTo>
                    <a:pt x="3978509" y="6372975"/>
                    <a:pt x="3975120" y="6390765"/>
                    <a:pt x="3975120" y="6393306"/>
                  </a:cubicBezTo>
                  <a:cubicBezTo>
                    <a:pt x="3978509" y="6432359"/>
                    <a:pt x="3991640" y="6469888"/>
                    <a:pt x="4013242" y="6502588"/>
                  </a:cubicBezTo>
                  <a:cubicBezTo>
                    <a:pt x="4046535" y="6567819"/>
                    <a:pt x="4083894" y="6630931"/>
                    <a:pt x="4125066" y="6691502"/>
                  </a:cubicBezTo>
                  <a:cubicBezTo>
                    <a:pt x="4135146" y="6707005"/>
                    <a:pt x="4147769" y="6720728"/>
                    <a:pt x="4162340" y="6732165"/>
                  </a:cubicBezTo>
                  <a:cubicBezTo>
                    <a:pt x="4165983" y="6733690"/>
                    <a:pt x="4168948" y="6736316"/>
                    <a:pt x="4170812" y="6739790"/>
                  </a:cubicBezTo>
                  <a:cubicBezTo>
                    <a:pt x="4170812" y="6747414"/>
                    <a:pt x="4164882" y="6756732"/>
                    <a:pt x="4159798" y="6762662"/>
                  </a:cubicBezTo>
                  <a:cubicBezTo>
                    <a:pt x="4154716" y="6768592"/>
                    <a:pt x="4137773" y="6786382"/>
                    <a:pt x="4137773" y="6787230"/>
                  </a:cubicBezTo>
                  <a:close/>
                </a:path>
              </a:pathLst>
            </a:custGeom>
            <a:solidFill>
              <a:schemeClr val="bg1">
                <a:lumMod val="65000"/>
              </a:schemeClr>
            </a:solidFill>
            <a:ln w="84667" cap="flat">
              <a:noFill/>
              <a:prstDash val="solid"/>
              <a:miter/>
            </a:ln>
          </p:spPr>
          <p:txBody>
            <a:bodyPr rtlCol="0" anchor="ctr"/>
            <a:lstStyle/>
            <a:p>
              <a:endParaRPr lang="en-IN" dirty="0"/>
            </a:p>
          </p:txBody>
        </p:sp>
        <p:sp>
          <p:nvSpPr>
            <p:cNvPr id="6" name="Freeform: Shape 5">
              <a:extLst>
                <a:ext uri="{FF2B5EF4-FFF2-40B4-BE49-F238E27FC236}">
                  <a16:creationId xmlns:a16="http://schemas.microsoft.com/office/drawing/2014/main" id="{CF58734C-C3DF-9D34-5742-CF0E8A035042}"/>
                </a:ext>
              </a:extLst>
            </p:cNvPr>
            <p:cNvSpPr/>
            <p:nvPr/>
          </p:nvSpPr>
          <p:spPr>
            <a:xfrm>
              <a:off x="6644952" y="1025671"/>
              <a:ext cx="4002609" cy="5224568"/>
            </a:xfrm>
            <a:custGeom>
              <a:avLst/>
              <a:gdLst>
                <a:gd name="connsiteX0" fmla="*/ 4145359 w 5665991"/>
                <a:gd name="connsiteY0" fmla="*/ 6777534 h 7395768"/>
                <a:gd name="connsiteX1" fmla="*/ 4103849 w 5665991"/>
                <a:gd name="connsiteY1" fmla="*/ 6880039 h 7395768"/>
                <a:gd name="connsiteX2" fmla="*/ 4141971 w 5665991"/>
                <a:gd name="connsiteY2" fmla="*/ 6990168 h 7395768"/>
                <a:gd name="connsiteX3" fmla="*/ 4203812 w 5665991"/>
                <a:gd name="connsiteY3" fmla="*/ 7015583 h 7395768"/>
                <a:gd name="connsiteX4" fmla="*/ 4252947 w 5665991"/>
                <a:gd name="connsiteY4" fmla="*/ 7119781 h 7395768"/>
                <a:gd name="connsiteX5" fmla="*/ 4275820 w 5665991"/>
                <a:gd name="connsiteY5" fmla="*/ 7304460 h 7395768"/>
                <a:gd name="connsiteX6" fmla="*/ 4427459 w 5665991"/>
                <a:gd name="connsiteY6" fmla="*/ 7373926 h 7395768"/>
                <a:gd name="connsiteX7" fmla="*/ 4662119 w 5665991"/>
                <a:gd name="connsiteY7" fmla="*/ 7394257 h 7395768"/>
                <a:gd name="connsiteX8" fmla="*/ 4893390 w 5665991"/>
                <a:gd name="connsiteY8" fmla="*/ 7343428 h 7395768"/>
                <a:gd name="connsiteX9" fmla="*/ 4967939 w 5665991"/>
                <a:gd name="connsiteY9" fmla="*/ 7298530 h 7395768"/>
                <a:gd name="connsiteX10" fmla="*/ 4932359 w 5665991"/>
                <a:gd name="connsiteY10" fmla="*/ 7234994 h 7395768"/>
                <a:gd name="connsiteX11" fmla="*/ 4932359 w 5665991"/>
                <a:gd name="connsiteY11" fmla="*/ 7208732 h 7395768"/>
                <a:gd name="connsiteX12" fmla="*/ 4932359 w 5665991"/>
                <a:gd name="connsiteY12" fmla="*/ 7112157 h 7395768"/>
                <a:gd name="connsiteX13" fmla="*/ 4884919 w 5665991"/>
                <a:gd name="connsiteY13" fmla="*/ 7072341 h 7395768"/>
                <a:gd name="connsiteX14" fmla="*/ 4895085 w 5665991"/>
                <a:gd name="connsiteY14" fmla="*/ 6987627 h 7395768"/>
                <a:gd name="connsiteX15" fmla="*/ 4905250 w 5665991"/>
                <a:gd name="connsiteY15" fmla="*/ 6913925 h 7395768"/>
                <a:gd name="connsiteX16" fmla="*/ 4923887 w 5665991"/>
                <a:gd name="connsiteY16" fmla="*/ 6829210 h 7395768"/>
                <a:gd name="connsiteX17" fmla="*/ 5069597 w 5665991"/>
                <a:gd name="connsiteY17" fmla="*/ 6186225 h 7395768"/>
                <a:gd name="connsiteX18" fmla="*/ 5316117 w 5665991"/>
                <a:gd name="connsiteY18" fmla="*/ 5150164 h 7395768"/>
                <a:gd name="connsiteX19" fmla="*/ 5324588 w 5665991"/>
                <a:gd name="connsiteY19" fmla="*/ 5113736 h 7395768"/>
                <a:gd name="connsiteX20" fmla="*/ 5334754 w 5665991"/>
                <a:gd name="connsiteY20" fmla="*/ 5090864 h 7395768"/>
                <a:gd name="connsiteX21" fmla="*/ 5358474 w 5665991"/>
                <a:gd name="connsiteY21" fmla="*/ 5069685 h 7395768"/>
                <a:gd name="connsiteX22" fmla="*/ 5396596 w 5665991"/>
                <a:gd name="connsiteY22" fmla="*/ 5030716 h 7395768"/>
                <a:gd name="connsiteX23" fmla="*/ 5408456 w 5665991"/>
                <a:gd name="connsiteY23" fmla="*/ 4985818 h 7395768"/>
                <a:gd name="connsiteX24" fmla="*/ 5408456 w 5665991"/>
                <a:gd name="connsiteY24" fmla="*/ 4958708 h 7395768"/>
                <a:gd name="connsiteX25" fmla="*/ 5408456 w 5665991"/>
                <a:gd name="connsiteY25" fmla="*/ 4946848 h 7395768"/>
                <a:gd name="connsiteX26" fmla="*/ 5419468 w 5665991"/>
                <a:gd name="connsiteY26" fmla="*/ 4934988 h 7395768"/>
                <a:gd name="connsiteX27" fmla="*/ 5461826 w 5665991"/>
                <a:gd name="connsiteY27" fmla="*/ 4904491 h 7395768"/>
                <a:gd name="connsiteX28" fmla="*/ 5473686 w 5665991"/>
                <a:gd name="connsiteY28" fmla="*/ 4865522 h 7395768"/>
                <a:gd name="connsiteX29" fmla="*/ 5469450 w 5665991"/>
                <a:gd name="connsiteY29" fmla="*/ 4828248 h 7395768"/>
                <a:gd name="connsiteX30" fmla="*/ 5469450 w 5665991"/>
                <a:gd name="connsiteY30" fmla="*/ 4803681 h 7395768"/>
                <a:gd name="connsiteX31" fmla="*/ 5499101 w 5665991"/>
                <a:gd name="connsiteY31" fmla="*/ 4775725 h 7395768"/>
                <a:gd name="connsiteX32" fmla="*/ 5521974 w 5665991"/>
                <a:gd name="connsiteY32" fmla="*/ 4683385 h 7395768"/>
                <a:gd name="connsiteX33" fmla="*/ 5513502 w 5665991"/>
                <a:gd name="connsiteY33" fmla="*/ 4662207 h 7395768"/>
                <a:gd name="connsiteX34" fmla="*/ 5506725 w 5665991"/>
                <a:gd name="connsiteY34" fmla="*/ 4630863 h 7395768"/>
                <a:gd name="connsiteX35" fmla="*/ 5527057 w 5665991"/>
                <a:gd name="connsiteY35" fmla="*/ 4546148 h 7395768"/>
                <a:gd name="connsiteX36" fmla="*/ 5583815 w 5665991"/>
                <a:gd name="connsiteY36" fmla="*/ 4368247 h 7395768"/>
                <a:gd name="connsiteX37" fmla="*/ 5627867 w 5665991"/>
                <a:gd name="connsiteY37" fmla="*/ 4220843 h 7395768"/>
                <a:gd name="connsiteX38" fmla="*/ 5627867 w 5665991"/>
                <a:gd name="connsiteY38" fmla="*/ 4162390 h 7395768"/>
                <a:gd name="connsiteX39" fmla="*/ 5607535 w 5665991"/>
                <a:gd name="connsiteY39" fmla="*/ 4120879 h 7395768"/>
                <a:gd name="connsiteX40" fmla="*/ 5591439 w 5665991"/>
                <a:gd name="connsiteY40" fmla="*/ 4091229 h 7395768"/>
                <a:gd name="connsiteX41" fmla="*/ 5603299 w 5665991"/>
                <a:gd name="connsiteY41" fmla="*/ 4060732 h 7395768"/>
                <a:gd name="connsiteX42" fmla="*/ 5656670 w 5665991"/>
                <a:gd name="connsiteY42" fmla="*/ 3914176 h 7395768"/>
                <a:gd name="connsiteX43" fmla="*/ 5627019 w 5665991"/>
                <a:gd name="connsiteY43" fmla="*/ 3520252 h 7395768"/>
                <a:gd name="connsiteX44" fmla="*/ 5592287 w 5665991"/>
                <a:gd name="connsiteY44" fmla="*/ 3328797 h 7395768"/>
                <a:gd name="connsiteX45" fmla="*/ 5582969 w 5665991"/>
                <a:gd name="connsiteY45" fmla="*/ 3039073 h 7395768"/>
                <a:gd name="connsiteX46" fmla="*/ 5533834 w 5665991"/>
                <a:gd name="connsiteY46" fmla="*/ 2789164 h 7395768"/>
                <a:gd name="connsiteX47" fmla="*/ 5348308 w 5665991"/>
                <a:gd name="connsiteY47" fmla="*/ 2557893 h 7395768"/>
                <a:gd name="connsiteX48" fmla="*/ 5201752 w 5665991"/>
                <a:gd name="connsiteY48" fmla="*/ 2421502 h 7395768"/>
                <a:gd name="connsiteX49" fmla="*/ 5038252 w 5665991"/>
                <a:gd name="connsiteY49" fmla="*/ 2241060 h 7395768"/>
                <a:gd name="connsiteX50" fmla="*/ 4854421 w 5665991"/>
                <a:gd name="connsiteY50" fmla="*/ 1986915 h 7395768"/>
                <a:gd name="connsiteX51" fmla="*/ 4684992 w 5665991"/>
                <a:gd name="connsiteY51" fmla="*/ 1785294 h 7395768"/>
                <a:gd name="connsiteX52" fmla="*/ 4515562 w 5665991"/>
                <a:gd name="connsiteY52" fmla="*/ 1531150 h 7395768"/>
                <a:gd name="connsiteX53" fmla="*/ 4413905 w 5665991"/>
                <a:gd name="connsiteY53" fmla="*/ 1289713 h 7395768"/>
                <a:gd name="connsiteX54" fmla="*/ 4279208 w 5665991"/>
                <a:gd name="connsiteY54" fmla="*/ 1054206 h 7395768"/>
                <a:gd name="connsiteX55" fmla="*/ 4172468 w 5665991"/>
                <a:gd name="connsiteY55" fmla="*/ 863598 h 7395768"/>
                <a:gd name="connsiteX56" fmla="*/ 4106390 w 5665991"/>
                <a:gd name="connsiteY56" fmla="*/ 617925 h 7395768"/>
                <a:gd name="connsiteX57" fmla="*/ 3960681 w 5665991"/>
                <a:gd name="connsiteY57" fmla="*/ 485770 h 7395768"/>
                <a:gd name="connsiteX58" fmla="*/ 3595560 w 5665991"/>
                <a:gd name="connsiteY58" fmla="*/ 465439 h 7395768"/>
                <a:gd name="connsiteX59" fmla="*/ 3371067 w 5665991"/>
                <a:gd name="connsiteY59" fmla="*/ 634868 h 7395768"/>
                <a:gd name="connsiteX60" fmla="*/ 3244841 w 5665991"/>
                <a:gd name="connsiteY60" fmla="*/ 719583 h 7395768"/>
                <a:gd name="connsiteX61" fmla="*/ 3183847 w 5665991"/>
                <a:gd name="connsiteY61" fmla="*/ 686544 h 7395768"/>
                <a:gd name="connsiteX62" fmla="*/ 3133018 w 5665991"/>
                <a:gd name="connsiteY62" fmla="*/ 614537 h 7395768"/>
                <a:gd name="connsiteX63" fmla="*/ 3133018 w 5665991"/>
                <a:gd name="connsiteY63" fmla="*/ 566249 h 7395768"/>
                <a:gd name="connsiteX64" fmla="*/ 3102520 w 5665991"/>
                <a:gd name="connsiteY64" fmla="*/ 440871 h 7395768"/>
                <a:gd name="connsiteX65" fmla="*/ 3034749 w 5665991"/>
                <a:gd name="connsiteY65" fmla="*/ 289232 h 7395768"/>
                <a:gd name="connsiteX66" fmla="*/ 2774675 w 5665991"/>
                <a:gd name="connsiteY66" fmla="*/ 41018 h 7395768"/>
                <a:gd name="connsiteX67" fmla="*/ 2356184 w 5665991"/>
                <a:gd name="connsiteY67" fmla="*/ 41018 h 7395768"/>
                <a:gd name="connsiteX68" fmla="*/ 2028337 w 5665991"/>
                <a:gd name="connsiteY68" fmla="*/ 689933 h 7395768"/>
                <a:gd name="connsiteX69" fmla="*/ 2179130 w 5665991"/>
                <a:gd name="connsiteY69" fmla="*/ 926287 h 7395768"/>
                <a:gd name="connsiteX70" fmla="*/ 2200308 w 5665991"/>
                <a:gd name="connsiteY70" fmla="*/ 944924 h 7395768"/>
                <a:gd name="connsiteX71" fmla="*/ 2213016 w 5665991"/>
                <a:gd name="connsiteY71" fmla="*/ 953396 h 7395768"/>
                <a:gd name="connsiteX72" fmla="*/ 2207086 w 5665991"/>
                <a:gd name="connsiteY72" fmla="*/ 976269 h 7395768"/>
                <a:gd name="connsiteX73" fmla="*/ 2172353 w 5665991"/>
                <a:gd name="connsiteY73" fmla="*/ 1075385 h 7395768"/>
                <a:gd name="connsiteX74" fmla="*/ 2172353 w 5665991"/>
                <a:gd name="connsiteY74" fmla="*/ 1111812 h 7395768"/>
                <a:gd name="connsiteX75" fmla="*/ 2197767 w 5665991"/>
                <a:gd name="connsiteY75" fmla="*/ 1101646 h 7395768"/>
                <a:gd name="connsiteX76" fmla="*/ 2255373 w 5665991"/>
                <a:gd name="connsiteY76" fmla="*/ 1057595 h 7395768"/>
                <a:gd name="connsiteX77" fmla="*/ 2277399 w 5665991"/>
                <a:gd name="connsiteY77" fmla="*/ 1032180 h 7395768"/>
                <a:gd name="connsiteX78" fmla="*/ 2310438 w 5665991"/>
                <a:gd name="connsiteY78" fmla="*/ 991517 h 7395768"/>
                <a:gd name="connsiteX79" fmla="*/ 2341782 w 5665991"/>
                <a:gd name="connsiteY79" fmla="*/ 1009307 h 7395768"/>
                <a:gd name="connsiteX80" fmla="*/ 2426497 w 5665991"/>
                <a:gd name="connsiteY80" fmla="*/ 1059289 h 7395768"/>
                <a:gd name="connsiteX81" fmla="*/ 2432427 w 5665991"/>
                <a:gd name="connsiteY81" fmla="*/ 1081315 h 7395768"/>
                <a:gd name="connsiteX82" fmla="*/ 2442593 w 5665991"/>
                <a:gd name="connsiteY82" fmla="*/ 1121131 h 7395768"/>
                <a:gd name="connsiteX83" fmla="*/ 2506976 w 5665991"/>
                <a:gd name="connsiteY83" fmla="*/ 1193138 h 7395768"/>
                <a:gd name="connsiteX84" fmla="*/ 2584913 w 5665991"/>
                <a:gd name="connsiteY84" fmla="*/ 1242273 h 7395768"/>
                <a:gd name="connsiteX85" fmla="*/ 2689113 w 5665991"/>
                <a:gd name="connsiteY85" fmla="*/ 1283783 h 7395768"/>
                <a:gd name="connsiteX86" fmla="*/ 2781452 w 5665991"/>
                <a:gd name="connsiteY86" fmla="*/ 1312586 h 7395768"/>
                <a:gd name="connsiteX87" fmla="*/ 2804325 w 5665991"/>
                <a:gd name="connsiteY87" fmla="*/ 1321905 h 7395768"/>
                <a:gd name="connsiteX88" fmla="*/ 2767050 w 5665991"/>
                <a:gd name="connsiteY88" fmla="*/ 1326988 h 7395768"/>
                <a:gd name="connsiteX89" fmla="*/ 2738247 w 5665991"/>
                <a:gd name="connsiteY89" fmla="*/ 1362568 h 7395768"/>
                <a:gd name="connsiteX90" fmla="*/ 2738247 w 5665991"/>
                <a:gd name="connsiteY90" fmla="*/ 1410008 h 7395768"/>
                <a:gd name="connsiteX91" fmla="*/ 2714527 w 5665991"/>
                <a:gd name="connsiteY91" fmla="*/ 1398148 h 7395768"/>
                <a:gd name="connsiteX92" fmla="*/ 2652685 w 5665991"/>
                <a:gd name="connsiteY92" fmla="*/ 1413397 h 7395768"/>
                <a:gd name="connsiteX93" fmla="*/ 2620494 w 5665991"/>
                <a:gd name="connsiteY93" fmla="*/ 1468461 h 7395768"/>
                <a:gd name="connsiteX94" fmla="*/ 2620494 w 5665991"/>
                <a:gd name="connsiteY94" fmla="*/ 1501500 h 7395768"/>
                <a:gd name="connsiteX95" fmla="*/ 2598468 w 5665991"/>
                <a:gd name="connsiteY95" fmla="*/ 1492181 h 7395768"/>
                <a:gd name="connsiteX96" fmla="*/ 2555263 w 5665991"/>
                <a:gd name="connsiteY96" fmla="*/ 1492181 h 7395768"/>
                <a:gd name="connsiteX97" fmla="*/ 2514601 w 5665991"/>
                <a:gd name="connsiteY97" fmla="*/ 1537080 h 7395768"/>
                <a:gd name="connsiteX98" fmla="*/ 2514601 w 5665991"/>
                <a:gd name="connsiteY98" fmla="*/ 1582826 h 7395768"/>
                <a:gd name="connsiteX99" fmla="*/ 2497657 w 5665991"/>
                <a:gd name="connsiteY99" fmla="*/ 1588756 h 7395768"/>
                <a:gd name="connsiteX100" fmla="*/ 2474785 w 5665991"/>
                <a:gd name="connsiteY100" fmla="*/ 1614171 h 7395768"/>
                <a:gd name="connsiteX101" fmla="*/ 2436663 w 5665991"/>
                <a:gd name="connsiteY101" fmla="*/ 1671777 h 7395768"/>
                <a:gd name="connsiteX102" fmla="*/ 2436663 w 5665991"/>
                <a:gd name="connsiteY102" fmla="*/ 1698038 h 7395768"/>
                <a:gd name="connsiteX103" fmla="*/ 2436663 w 5665991"/>
                <a:gd name="connsiteY103" fmla="*/ 1745478 h 7395768"/>
                <a:gd name="connsiteX104" fmla="*/ 2444287 w 5665991"/>
                <a:gd name="connsiteY104" fmla="*/ 1777670 h 7395768"/>
                <a:gd name="connsiteX105" fmla="*/ 2444287 w 5665991"/>
                <a:gd name="connsiteY105" fmla="*/ 1782753 h 7395768"/>
                <a:gd name="connsiteX106" fmla="*/ 2431580 w 5665991"/>
                <a:gd name="connsiteY106" fmla="*/ 1800543 h 7395768"/>
                <a:gd name="connsiteX107" fmla="*/ 2421414 w 5665991"/>
                <a:gd name="connsiteY107" fmla="*/ 1828499 h 7395768"/>
                <a:gd name="connsiteX108" fmla="*/ 2421414 w 5665991"/>
                <a:gd name="connsiteY108" fmla="*/ 1849677 h 7395768"/>
                <a:gd name="connsiteX109" fmla="*/ 2412095 w 5665991"/>
                <a:gd name="connsiteY109" fmla="*/ 1849677 h 7395768"/>
                <a:gd name="connsiteX110" fmla="*/ 2357031 w 5665991"/>
                <a:gd name="connsiteY110" fmla="*/ 1858149 h 7395768"/>
                <a:gd name="connsiteX111" fmla="*/ 2324839 w 5665991"/>
                <a:gd name="connsiteY111" fmla="*/ 1889493 h 7395768"/>
                <a:gd name="connsiteX112" fmla="*/ 2313826 w 5665991"/>
                <a:gd name="connsiteY112" fmla="*/ 1931004 h 7395768"/>
                <a:gd name="connsiteX113" fmla="*/ 2301966 w 5665991"/>
                <a:gd name="connsiteY113" fmla="*/ 1923379 h 7395768"/>
                <a:gd name="connsiteX114" fmla="*/ 2264692 w 5665991"/>
                <a:gd name="connsiteY114" fmla="*/ 1909825 h 7395768"/>
                <a:gd name="connsiteX115" fmla="*/ 2237583 w 5665991"/>
                <a:gd name="connsiteY115" fmla="*/ 1909825 h 7395768"/>
                <a:gd name="connsiteX116" fmla="*/ 2199462 w 5665991"/>
                <a:gd name="connsiteY116" fmla="*/ 1941170 h 7395768"/>
                <a:gd name="connsiteX117" fmla="*/ 2157104 w 5665991"/>
                <a:gd name="connsiteY117" fmla="*/ 1995387 h 7395768"/>
                <a:gd name="connsiteX118" fmla="*/ 2113900 w 5665991"/>
                <a:gd name="connsiteY118" fmla="*/ 2035203 h 7395768"/>
                <a:gd name="connsiteX119" fmla="*/ 2088485 w 5665991"/>
                <a:gd name="connsiteY119" fmla="*/ 2079254 h 7395768"/>
                <a:gd name="connsiteX120" fmla="*/ 2095262 w 5665991"/>
                <a:gd name="connsiteY120" fmla="*/ 2157192 h 7395768"/>
                <a:gd name="connsiteX121" fmla="*/ 2132537 w 5665991"/>
                <a:gd name="connsiteY121" fmla="*/ 2241907 h 7395768"/>
                <a:gd name="connsiteX122" fmla="*/ 2144397 w 5665991"/>
                <a:gd name="connsiteY122" fmla="*/ 2262238 h 7395768"/>
                <a:gd name="connsiteX123" fmla="*/ 2150327 w 5665991"/>
                <a:gd name="connsiteY123" fmla="*/ 2273251 h 7395768"/>
                <a:gd name="connsiteX124" fmla="*/ 2138467 w 5665991"/>
                <a:gd name="connsiteY124" fmla="*/ 2291889 h 7395768"/>
                <a:gd name="connsiteX125" fmla="*/ 2108817 w 5665991"/>
                <a:gd name="connsiteY125" fmla="*/ 2330010 h 7395768"/>
                <a:gd name="connsiteX126" fmla="*/ 2074931 w 5665991"/>
                <a:gd name="connsiteY126" fmla="*/ 2316456 h 7395768"/>
                <a:gd name="connsiteX127" fmla="*/ 2002076 w 5665991"/>
                <a:gd name="connsiteY127" fmla="*/ 2289347 h 7395768"/>
                <a:gd name="connsiteX128" fmla="*/ 1949553 w 5665991"/>
                <a:gd name="connsiteY128" fmla="*/ 2274946 h 7395768"/>
                <a:gd name="connsiteX129" fmla="*/ 1903807 w 5665991"/>
                <a:gd name="connsiteY129" fmla="*/ 2269863 h 7395768"/>
                <a:gd name="connsiteX130" fmla="*/ 1875851 w 5665991"/>
                <a:gd name="connsiteY130" fmla="*/ 2269863 h 7395768"/>
                <a:gd name="connsiteX131" fmla="*/ 1821634 w 5665991"/>
                <a:gd name="connsiteY131" fmla="*/ 2313067 h 7395768"/>
                <a:gd name="connsiteX132" fmla="*/ 1736919 w 5665991"/>
                <a:gd name="connsiteY132" fmla="*/ 2415572 h 7395768"/>
                <a:gd name="connsiteX133" fmla="*/ 1411614 w 5665991"/>
                <a:gd name="connsiteY133" fmla="*/ 2801871 h 7395768"/>
                <a:gd name="connsiteX134" fmla="*/ 1163400 w 5665991"/>
                <a:gd name="connsiteY134" fmla="*/ 3034837 h 7395768"/>
                <a:gd name="connsiteX135" fmla="*/ 929587 w 5665991"/>
                <a:gd name="connsiteY135" fmla="*/ 3255095 h 7395768"/>
                <a:gd name="connsiteX136" fmla="*/ 803362 w 5665991"/>
                <a:gd name="connsiteY136" fmla="*/ 3372001 h 7395768"/>
                <a:gd name="connsiteX137" fmla="*/ 787267 w 5665991"/>
                <a:gd name="connsiteY137" fmla="*/ 3388097 h 7395768"/>
                <a:gd name="connsiteX138" fmla="*/ 763546 w 5665991"/>
                <a:gd name="connsiteY138" fmla="*/ 3406734 h 7395768"/>
                <a:gd name="connsiteX139" fmla="*/ 756770 w 5665991"/>
                <a:gd name="connsiteY139" fmla="*/ 3411817 h 7395768"/>
                <a:gd name="connsiteX140" fmla="*/ 750840 w 5665991"/>
                <a:gd name="connsiteY140" fmla="*/ 3391485 h 7395768"/>
                <a:gd name="connsiteX141" fmla="*/ 686456 w 5665991"/>
                <a:gd name="connsiteY141" fmla="*/ 3264413 h 7395768"/>
                <a:gd name="connsiteX142" fmla="*/ 396732 w 5665991"/>
                <a:gd name="connsiteY142" fmla="*/ 3194948 h 7395768"/>
                <a:gd name="connsiteX143" fmla="*/ 190028 w 5665991"/>
                <a:gd name="connsiteY143" fmla="*/ 3435538 h 7395768"/>
                <a:gd name="connsiteX144" fmla="*/ 232385 w 5665991"/>
                <a:gd name="connsiteY144" fmla="*/ 3628687 h 7395768"/>
                <a:gd name="connsiteX145" fmla="*/ 329807 w 5665991"/>
                <a:gd name="connsiteY145" fmla="*/ 3713402 h 7395768"/>
                <a:gd name="connsiteX146" fmla="*/ 395037 w 5665991"/>
                <a:gd name="connsiteY146" fmla="*/ 3737969 h 7395768"/>
                <a:gd name="connsiteX147" fmla="*/ 383177 w 5665991"/>
                <a:gd name="connsiteY147" fmla="*/ 3748135 h 7395768"/>
                <a:gd name="connsiteX148" fmla="*/ 278979 w 5665991"/>
                <a:gd name="connsiteY148" fmla="*/ 3825225 h 7395768"/>
                <a:gd name="connsiteX149" fmla="*/ 63803 w 5665991"/>
                <a:gd name="connsiteY149" fmla="*/ 3981101 h 7395768"/>
                <a:gd name="connsiteX150" fmla="*/ 40930 w 5665991"/>
                <a:gd name="connsiteY150" fmla="*/ 3999737 h 7395768"/>
                <a:gd name="connsiteX151" fmla="*/ 267 w 5665991"/>
                <a:gd name="connsiteY151" fmla="*/ 4135281 h 7395768"/>
                <a:gd name="connsiteX152" fmla="*/ 267 w 5665991"/>
                <a:gd name="connsiteY152" fmla="*/ 4147141 h 7395768"/>
                <a:gd name="connsiteX153" fmla="*/ 51096 w 5665991"/>
                <a:gd name="connsiteY153" fmla="*/ 4216608 h 7395768"/>
                <a:gd name="connsiteX154" fmla="*/ 210359 w 5665991"/>
                <a:gd name="connsiteY154" fmla="*/ 4321654 h 7395768"/>
                <a:gd name="connsiteX155" fmla="*/ 321336 w 5665991"/>
                <a:gd name="connsiteY155" fmla="*/ 4381801 h 7395768"/>
                <a:gd name="connsiteX156" fmla="*/ 340820 w 5665991"/>
                <a:gd name="connsiteY156" fmla="*/ 4392814 h 7395768"/>
                <a:gd name="connsiteX157" fmla="*/ 356069 w 5665991"/>
                <a:gd name="connsiteY157" fmla="*/ 4399591 h 7395768"/>
                <a:gd name="connsiteX158" fmla="*/ 373011 w 5665991"/>
                <a:gd name="connsiteY158" fmla="*/ 4399591 h 7395768"/>
                <a:gd name="connsiteX159" fmla="*/ 441631 w 5665991"/>
                <a:gd name="connsiteY159" fmla="*/ 4371636 h 7395768"/>
                <a:gd name="connsiteX160" fmla="*/ 818611 w 5665991"/>
                <a:gd name="connsiteY160" fmla="*/ 4132739 h 7395768"/>
                <a:gd name="connsiteX161" fmla="*/ 1157470 w 5665991"/>
                <a:gd name="connsiteY161" fmla="*/ 3842169 h 7395768"/>
                <a:gd name="connsiteX162" fmla="*/ 1614930 w 5665991"/>
                <a:gd name="connsiteY162" fmla="*/ 3418595 h 7395768"/>
                <a:gd name="connsiteX163" fmla="*/ 1921597 w 5665991"/>
                <a:gd name="connsiteY163" fmla="*/ 3094984 h 7395768"/>
                <a:gd name="connsiteX164" fmla="*/ 2236736 w 5665991"/>
                <a:gd name="connsiteY164" fmla="*/ 2743418 h 7395768"/>
                <a:gd name="connsiteX165" fmla="*/ 2329922 w 5665991"/>
                <a:gd name="connsiteY165" fmla="*/ 2588390 h 7395768"/>
                <a:gd name="connsiteX166" fmla="*/ 2342629 w 5665991"/>
                <a:gd name="connsiteY166" fmla="*/ 2562976 h 7395768"/>
                <a:gd name="connsiteX167" fmla="*/ 2342629 w 5665991"/>
                <a:gd name="connsiteY167" fmla="*/ 2534173 h 7395768"/>
                <a:gd name="connsiteX168" fmla="*/ 2331616 w 5665991"/>
                <a:gd name="connsiteY168" fmla="*/ 2472331 h 7395768"/>
                <a:gd name="connsiteX169" fmla="*/ 2322298 w 5665991"/>
                <a:gd name="connsiteY169" fmla="*/ 2443528 h 7395768"/>
                <a:gd name="connsiteX170" fmla="*/ 2341782 w 5665991"/>
                <a:gd name="connsiteY170" fmla="*/ 2453694 h 7395768"/>
                <a:gd name="connsiteX171" fmla="*/ 2426497 w 5665991"/>
                <a:gd name="connsiteY171" fmla="*/ 2510452 h 7395768"/>
                <a:gd name="connsiteX172" fmla="*/ 2523919 w 5665991"/>
                <a:gd name="connsiteY172" fmla="*/ 2560434 h 7395768"/>
                <a:gd name="connsiteX173" fmla="*/ 2581525 w 5665991"/>
                <a:gd name="connsiteY173" fmla="*/ 2550268 h 7395768"/>
                <a:gd name="connsiteX174" fmla="*/ 2621341 w 5665991"/>
                <a:gd name="connsiteY174" fmla="*/ 2515535 h 7395768"/>
                <a:gd name="connsiteX175" fmla="*/ 2649297 w 5665991"/>
                <a:gd name="connsiteY175" fmla="*/ 2472331 h 7395768"/>
                <a:gd name="connsiteX176" fmla="*/ 2656074 w 5665991"/>
                <a:gd name="connsiteY176" fmla="*/ 2448611 h 7395768"/>
                <a:gd name="connsiteX177" fmla="*/ 2670475 w 5665991"/>
                <a:gd name="connsiteY177" fmla="*/ 2440986 h 7395768"/>
                <a:gd name="connsiteX178" fmla="*/ 2708597 w 5665991"/>
                <a:gd name="connsiteY178" fmla="*/ 2430821 h 7395768"/>
                <a:gd name="connsiteX179" fmla="*/ 2755190 w 5665991"/>
                <a:gd name="connsiteY179" fmla="*/ 2390158 h 7395768"/>
                <a:gd name="connsiteX180" fmla="*/ 2767897 w 5665991"/>
                <a:gd name="connsiteY180" fmla="*/ 2362202 h 7395768"/>
                <a:gd name="connsiteX181" fmla="*/ 2796700 w 5665991"/>
                <a:gd name="connsiteY181" fmla="*/ 2348647 h 7395768"/>
                <a:gd name="connsiteX182" fmla="*/ 2815338 w 5665991"/>
                <a:gd name="connsiteY182" fmla="*/ 2331705 h 7395768"/>
                <a:gd name="connsiteX183" fmla="*/ 2832281 w 5665991"/>
                <a:gd name="connsiteY183" fmla="*/ 2303749 h 7395768"/>
                <a:gd name="connsiteX184" fmla="*/ 2843294 w 5665991"/>
                <a:gd name="connsiteY184" fmla="*/ 2292736 h 7395768"/>
                <a:gd name="connsiteX185" fmla="*/ 2876332 w 5665991"/>
                <a:gd name="connsiteY185" fmla="*/ 2282570 h 7395768"/>
                <a:gd name="connsiteX186" fmla="*/ 2890734 w 5665991"/>
                <a:gd name="connsiteY186" fmla="*/ 2282570 h 7395768"/>
                <a:gd name="connsiteX187" fmla="*/ 2919537 w 5665991"/>
                <a:gd name="connsiteY187" fmla="*/ 2296124 h 7395768"/>
                <a:gd name="connsiteX188" fmla="*/ 2969518 w 5665991"/>
                <a:gd name="connsiteY188" fmla="*/ 2302902 h 7395768"/>
                <a:gd name="connsiteX189" fmla="*/ 3005098 w 5665991"/>
                <a:gd name="connsiteY189" fmla="*/ 2276640 h 7395768"/>
                <a:gd name="connsiteX190" fmla="*/ 3034749 w 5665991"/>
                <a:gd name="connsiteY190" fmla="*/ 2240213 h 7395768"/>
                <a:gd name="connsiteX191" fmla="*/ 3055080 w 5665991"/>
                <a:gd name="connsiteY191" fmla="*/ 2203785 h 7395768"/>
                <a:gd name="connsiteX192" fmla="*/ 3060163 w 5665991"/>
                <a:gd name="connsiteY192" fmla="*/ 2188536 h 7395768"/>
                <a:gd name="connsiteX193" fmla="*/ 3077106 w 5665991"/>
                <a:gd name="connsiteY193" fmla="*/ 2219881 h 7395768"/>
                <a:gd name="connsiteX194" fmla="*/ 3151655 w 5665991"/>
                <a:gd name="connsiteY194" fmla="*/ 2322386 h 7395768"/>
                <a:gd name="connsiteX195" fmla="*/ 3247383 w 5665991"/>
                <a:gd name="connsiteY195" fmla="*/ 2435904 h 7395768"/>
                <a:gd name="connsiteX196" fmla="*/ 3380385 w 5665991"/>
                <a:gd name="connsiteY196" fmla="*/ 2557046 h 7395768"/>
                <a:gd name="connsiteX197" fmla="*/ 3410882 w 5665991"/>
                <a:gd name="connsiteY197" fmla="*/ 2587543 h 7395768"/>
                <a:gd name="connsiteX198" fmla="*/ 3429519 w 5665991"/>
                <a:gd name="connsiteY198" fmla="*/ 2601097 h 7395768"/>
                <a:gd name="connsiteX199" fmla="*/ 3429519 w 5665991"/>
                <a:gd name="connsiteY199" fmla="*/ 2623123 h 7395768"/>
                <a:gd name="connsiteX200" fmla="*/ 3429519 w 5665991"/>
                <a:gd name="connsiteY200" fmla="*/ 2676494 h 7395768"/>
                <a:gd name="connsiteX201" fmla="*/ 3438838 w 5665991"/>
                <a:gd name="connsiteY201" fmla="*/ 2761208 h 7395768"/>
                <a:gd name="connsiteX202" fmla="*/ 3468488 w 5665991"/>
                <a:gd name="connsiteY202" fmla="*/ 2775610 h 7395768"/>
                <a:gd name="connsiteX203" fmla="*/ 3487125 w 5665991"/>
                <a:gd name="connsiteY203" fmla="*/ 2793400 h 7395768"/>
                <a:gd name="connsiteX204" fmla="*/ 3495597 w 5665991"/>
                <a:gd name="connsiteY204" fmla="*/ 2828980 h 7395768"/>
                <a:gd name="connsiteX205" fmla="*/ 3510845 w 5665991"/>
                <a:gd name="connsiteY205" fmla="*/ 2878962 h 7395768"/>
                <a:gd name="connsiteX206" fmla="*/ 3543884 w 5665991"/>
                <a:gd name="connsiteY206" fmla="*/ 2896752 h 7395768"/>
                <a:gd name="connsiteX207" fmla="*/ 3587936 w 5665991"/>
                <a:gd name="connsiteY207" fmla="*/ 2903529 h 7395768"/>
                <a:gd name="connsiteX208" fmla="*/ 3637071 w 5665991"/>
                <a:gd name="connsiteY208" fmla="*/ 2951816 h 7395768"/>
                <a:gd name="connsiteX209" fmla="*/ 3667568 w 5665991"/>
                <a:gd name="connsiteY209" fmla="*/ 3036531 h 7395768"/>
                <a:gd name="connsiteX210" fmla="*/ 3677734 w 5665991"/>
                <a:gd name="connsiteY210" fmla="*/ 3128023 h 7395768"/>
                <a:gd name="connsiteX211" fmla="*/ 3716702 w 5665991"/>
                <a:gd name="connsiteY211" fmla="*/ 3184782 h 7395768"/>
                <a:gd name="connsiteX212" fmla="*/ 3776003 w 5665991"/>
                <a:gd name="connsiteY212" fmla="*/ 3217821 h 7395768"/>
                <a:gd name="connsiteX213" fmla="*/ 3826832 w 5665991"/>
                <a:gd name="connsiteY213" fmla="*/ 3222056 h 7395768"/>
                <a:gd name="connsiteX214" fmla="*/ 3790404 w 5665991"/>
                <a:gd name="connsiteY214" fmla="*/ 3270344 h 7395768"/>
                <a:gd name="connsiteX215" fmla="*/ 3742964 w 5665991"/>
                <a:gd name="connsiteY215" fmla="*/ 3382167 h 7395768"/>
                <a:gd name="connsiteX216" fmla="*/ 3689594 w 5665991"/>
                <a:gd name="connsiteY216" fmla="*/ 3581247 h 7395768"/>
                <a:gd name="connsiteX217" fmla="*/ 3672651 w 5665991"/>
                <a:gd name="connsiteY217" fmla="*/ 3686293 h 7395768"/>
                <a:gd name="connsiteX218" fmla="*/ 3672651 w 5665991"/>
                <a:gd name="connsiteY218" fmla="*/ 3723568 h 7395768"/>
                <a:gd name="connsiteX219" fmla="*/ 3691288 w 5665991"/>
                <a:gd name="connsiteY219" fmla="*/ 3764230 h 7395768"/>
                <a:gd name="connsiteX220" fmla="*/ 3738728 w 5665991"/>
                <a:gd name="connsiteY220" fmla="*/ 3843015 h 7395768"/>
                <a:gd name="connsiteX221" fmla="*/ 3792098 w 5665991"/>
                <a:gd name="connsiteY221" fmla="*/ 3937049 h 7395768"/>
                <a:gd name="connsiteX222" fmla="*/ 3805653 w 5665991"/>
                <a:gd name="connsiteY222" fmla="*/ 3960769 h 7395768"/>
                <a:gd name="connsiteX223" fmla="*/ 3798876 w 5665991"/>
                <a:gd name="connsiteY223" fmla="*/ 3991266 h 7395768"/>
                <a:gd name="connsiteX224" fmla="*/ 3775156 w 5665991"/>
                <a:gd name="connsiteY224" fmla="*/ 4151377 h 7395768"/>
                <a:gd name="connsiteX225" fmla="*/ 3759907 w 5665991"/>
                <a:gd name="connsiteY225" fmla="*/ 4529205 h 7395768"/>
                <a:gd name="connsiteX226" fmla="*/ 3765837 w 5665991"/>
                <a:gd name="connsiteY226" fmla="*/ 4659665 h 7395768"/>
                <a:gd name="connsiteX227" fmla="*/ 3779392 w 5665991"/>
                <a:gd name="connsiteY227" fmla="*/ 4753699 h 7395768"/>
                <a:gd name="connsiteX228" fmla="*/ 3793793 w 5665991"/>
                <a:gd name="connsiteY228" fmla="*/ 4849427 h 7395768"/>
                <a:gd name="connsiteX229" fmla="*/ 3793793 w 5665991"/>
                <a:gd name="connsiteY229" fmla="*/ 4962944 h 7395768"/>
                <a:gd name="connsiteX230" fmla="*/ 3787016 w 5665991"/>
                <a:gd name="connsiteY230" fmla="*/ 5018856 h 7395768"/>
                <a:gd name="connsiteX231" fmla="*/ 3792946 w 5665991"/>
                <a:gd name="connsiteY231" fmla="*/ 5068838 h 7395768"/>
                <a:gd name="connsiteX232" fmla="*/ 3820902 w 5665991"/>
                <a:gd name="connsiteY232" fmla="*/ 5153552 h 7395768"/>
                <a:gd name="connsiteX233" fmla="*/ 3859023 w 5665991"/>
                <a:gd name="connsiteY233" fmla="*/ 5260293 h 7395768"/>
                <a:gd name="connsiteX234" fmla="*/ 3876813 w 5665991"/>
                <a:gd name="connsiteY234" fmla="*/ 5356021 h 7395768"/>
                <a:gd name="connsiteX235" fmla="*/ 3897992 w 5665991"/>
                <a:gd name="connsiteY235" fmla="*/ 5610165 h 7395768"/>
                <a:gd name="connsiteX236" fmla="*/ 3909852 w 5665991"/>
                <a:gd name="connsiteY236" fmla="*/ 5805009 h 7395768"/>
                <a:gd name="connsiteX237" fmla="*/ 3909852 w 5665991"/>
                <a:gd name="connsiteY237" fmla="*/ 5818563 h 7395768"/>
                <a:gd name="connsiteX238" fmla="*/ 3886979 w 5665991"/>
                <a:gd name="connsiteY238" fmla="*/ 5825340 h 7395768"/>
                <a:gd name="connsiteX239" fmla="*/ 3856482 w 5665991"/>
                <a:gd name="connsiteY239" fmla="*/ 5825340 h 7395768"/>
                <a:gd name="connsiteX240" fmla="*/ 3841233 w 5665991"/>
                <a:gd name="connsiteY240" fmla="*/ 5815174 h 7395768"/>
                <a:gd name="connsiteX241" fmla="*/ 3823443 w 5665991"/>
                <a:gd name="connsiteY241" fmla="*/ 5799079 h 7395768"/>
                <a:gd name="connsiteX242" fmla="*/ 3814972 w 5665991"/>
                <a:gd name="connsiteY242" fmla="*/ 5805856 h 7395768"/>
                <a:gd name="connsiteX243" fmla="*/ 3739576 w 5665991"/>
                <a:gd name="connsiteY243" fmla="*/ 5878710 h 7395768"/>
                <a:gd name="connsiteX244" fmla="*/ 3731951 w 5665991"/>
                <a:gd name="connsiteY244" fmla="*/ 5888029 h 7395768"/>
                <a:gd name="connsiteX245" fmla="*/ 3739576 w 5665991"/>
                <a:gd name="connsiteY245" fmla="*/ 5936316 h 7395768"/>
                <a:gd name="connsiteX246" fmla="*/ 3790404 w 5665991"/>
                <a:gd name="connsiteY246" fmla="*/ 6047293 h 7395768"/>
                <a:gd name="connsiteX247" fmla="*/ 3875119 w 5665991"/>
                <a:gd name="connsiteY247" fmla="*/ 6178601 h 7395768"/>
                <a:gd name="connsiteX248" fmla="*/ 3880202 w 5665991"/>
                <a:gd name="connsiteY248" fmla="*/ 6184531 h 7395768"/>
                <a:gd name="connsiteX249" fmla="*/ 3871730 w 5665991"/>
                <a:gd name="connsiteY249" fmla="*/ 6194697 h 7395768"/>
                <a:gd name="connsiteX250" fmla="*/ 3863259 w 5665991"/>
                <a:gd name="connsiteY250" fmla="*/ 6234513 h 7395768"/>
                <a:gd name="connsiteX251" fmla="*/ 3903922 w 5665991"/>
                <a:gd name="connsiteY251" fmla="*/ 6276023 h 7395768"/>
                <a:gd name="connsiteX252" fmla="*/ 3941196 w 5665991"/>
                <a:gd name="connsiteY252" fmla="*/ 6292965 h 7395768"/>
                <a:gd name="connsiteX253" fmla="*/ 3920865 w 5665991"/>
                <a:gd name="connsiteY253" fmla="*/ 6301437 h 7395768"/>
                <a:gd name="connsiteX254" fmla="*/ 3920865 w 5665991"/>
                <a:gd name="connsiteY254" fmla="*/ 6314144 h 7395768"/>
                <a:gd name="connsiteX255" fmla="*/ 3937808 w 5665991"/>
                <a:gd name="connsiteY255" fmla="*/ 6326851 h 7395768"/>
                <a:gd name="connsiteX256" fmla="*/ 3957292 w 5665991"/>
                <a:gd name="connsiteY256" fmla="*/ 6335323 h 7395768"/>
                <a:gd name="connsiteX257" fmla="*/ 3942891 w 5665991"/>
                <a:gd name="connsiteY257" fmla="*/ 6335323 h 7395768"/>
                <a:gd name="connsiteX258" fmla="*/ 3928489 w 5665991"/>
                <a:gd name="connsiteY258" fmla="*/ 6345489 h 7395768"/>
                <a:gd name="connsiteX259" fmla="*/ 3945432 w 5665991"/>
                <a:gd name="connsiteY259" fmla="*/ 6362432 h 7395768"/>
                <a:gd name="connsiteX260" fmla="*/ 3970000 w 5665991"/>
                <a:gd name="connsiteY260" fmla="*/ 6370903 h 7395768"/>
                <a:gd name="connsiteX261" fmla="*/ 3984401 w 5665991"/>
                <a:gd name="connsiteY261" fmla="*/ 6370903 h 7395768"/>
                <a:gd name="connsiteX262" fmla="*/ 3984401 w 5665991"/>
                <a:gd name="connsiteY262" fmla="*/ 6391235 h 7395768"/>
                <a:gd name="connsiteX263" fmla="*/ 4021675 w 5665991"/>
                <a:gd name="connsiteY263" fmla="*/ 6501364 h 7395768"/>
                <a:gd name="connsiteX264" fmla="*/ 4134346 w 5665991"/>
                <a:gd name="connsiteY264" fmla="*/ 6689430 h 7395768"/>
                <a:gd name="connsiteX265" fmla="*/ 4170773 w 5665991"/>
                <a:gd name="connsiteY265" fmla="*/ 6730094 h 7395768"/>
                <a:gd name="connsiteX266" fmla="*/ 4180092 w 5665991"/>
                <a:gd name="connsiteY266" fmla="*/ 6738565 h 7395768"/>
                <a:gd name="connsiteX267" fmla="*/ 4169079 w 5665991"/>
                <a:gd name="connsiteY267" fmla="*/ 6760591 h 7395768"/>
                <a:gd name="connsiteX268" fmla="*/ 4145359 w 5665991"/>
                <a:gd name="connsiteY268" fmla="*/ 6777534 h 7395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5665991" h="7395768">
                  <a:moveTo>
                    <a:pt x="4145359" y="6777534"/>
                  </a:moveTo>
                  <a:cubicBezTo>
                    <a:pt x="4118505" y="6804897"/>
                    <a:pt x="4103595" y="6841748"/>
                    <a:pt x="4103849" y="6880039"/>
                  </a:cubicBezTo>
                  <a:cubicBezTo>
                    <a:pt x="4099529" y="6920617"/>
                    <a:pt x="4113507" y="6960941"/>
                    <a:pt x="4141971" y="6990168"/>
                  </a:cubicBezTo>
                  <a:cubicBezTo>
                    <a:pt x="4164843" y="7007958"/>
                    <a:pt x="4179245" y="6998639"/>
                    <a:pt x="4203812" y="7015583"/>
                  </a:cubicBezTo>
                  <a:cubicBezTo>
                    <a:pt x="4228379" y="7032525"/>
                    <a:pt x="4239393" y="7052857"/>
                    <a:pt x="4252947" y="7119781"/>
                  </a:cubicBezTo>
                  <a:cubicBezTo>
                    <a:pt x="4276667" y="7236688"/>
                    <a:pt x="4252947" y="7262102"/>
                    <a:pt x="4275820" y="7304460"/>
                  </a:cubicBezTo>
                  <a:cubicBezTo>
                    <a:pt x="4298693" y="7346817"/>
                    <a:pt x="4341898" y="7352747"/>
                    <a:pt x="4427459" y="7373926"/>
                  </a:cubicBezTo>
                  <a:cubicBezTo>
                    <a:pt x="4504211" y="7392224"/>
                    <a:pt x="4583334" y="7399086"/>
                    <a:pt x="4662119" y="7394257"/>
                  </a:cubicBezTo>
                  <a:cubicBezTo>
                    <a:pt x="4740819" y="7385701"/>
                    <a:pt x="4818333" y="7368674"/>
                    <a:pt x="4893390" y="7343428"/>
                  </a:cubicBezTo>
                  <a:cubicBezTo>
                    <a:pt x="4911180" y="7338346"/>
                    <a:pt x="4967092" y="7322250"/>
                    <a:pt x="4967939" y="7298530"/>
                  </a:cubicBezTo>
                  <a:cubicBezTo>
                    <a:pt x="4968786" y="7274810"/>
                    <a:pt x="4943372" y="7272268"/>
                    <a:pt x="4932359" y="7234994"/>
                  </a:cubicBezTo>
                  <a:cubicBezTo>
                    <a:pt x="4931766" y="7226268"/>
                    <a:pt x="4931766" y="7217458"/>
                    <a:pt x="4932359" y="7208732"/>
                  </a:cubicBezTo>
                  <a:cubicBezTo>
                    <a:pt x="4932359" y="7154515"/>
                    <a:pt x="4941677" y="7135877"/>
                    <a:pt x="4932359" y="7112157"/>
                  </a:cubicBezTo>
                  <a:cubicBezTo>
                    <a:pt x="4923041" y="7088437"/>
                    <a:pt x="4897626" y="7095214"/>
                    <a:pt x="4884919" y="7072341"/>
                  </a:cubicBezTo>
                  <a:cubicBezTo>
                    <a:pt x="4872211" y="7049468"/>
                    <a:pt x="4884919" y="7045233"/>
                    <a:pt x="4895085" y="6987627"/>
                  </a:cubicBezTo>
                  <a:cubicBezTo>
                    <a:pt x="4901862" y="6952047"/>
                    <a:pt x="4895085" y="6952047"/>
                    <a:pt x="4905250" y="6913925"/>
                  </a:cubicBezTo>
                  <a:cubicBezTo>
                    <a:pt x="4909317" y="6885291"/>
                    <a:pt x="4915501" y="6856912"/>
                    <a:pt x="4923887" y="6829210"/>
                  </a:cubicBezTo>
                  <a:cubicBezTo>
                    <a:pt x="4941677" y="6765674"/>
                    <a:pt x="4988271" y="6541180"/>
                    <a:pt x="5069597" y="6186225"/>
                  </a:cubicBezTo>
                  <a:cubicBezTo>
                    <a:pt x="5198364" y="5626261"/>
                    <a:pt x="5311034" y="5185744"/>
                    <a:pt x="5316117" y="5150164"/>
                  </a:cubicBezTo>
                  <a:cubicBezTo>
                    <a:pt x="5317472" y="5137719"/>
                    <a:pt x="5320268" y="5125487"/>
                    <a:pt x="5324588" y="5113736"/>
                  </a:cubicBezTo>
                  <a:cubicBezTo>
                    <a:pt x="5326622" y="5105595"/>
                    <a:pt x="5330095" y="5097861"/>
                    <a:pt x="5334754" y="5090864"/>
                  </a:cubicBezTo>
                  <a:cubicBezTo>
                    <a:pt x="5341277" y="5082367"/>
                    <a:pt x="5349324" y="5075183"/>
                    <a:pt x="5358474" y="5069685"/>
                  </a:cubicBezTo>
                  <a:cubicBezTo>
                    <a:pt x="5373638" y="5059358"/>
                    <a:pt x="5386599" y="5046108"/>
                    <a:pt x="5396596" y="5030716"/>
                  </a:cubicBezTo>
                  <a:cubicBezTo>
                    <a:pt x="5404304" y="5016992"/>
                    <a:pt x="5408371" y="5001540"/>
                    <a:pt x="5408456" y="4985818"/>
                  </a:cubicBezTo>
                  <a:cubicBezTo>
                    <a:pt x="5409303" y="4976803"/>
                    <a:pt x="5409303" y="4967723"/>
                    <a:pt x="5408456" y="4958708"/>
                  </a:cubicBezTo>
                  <a:cubicBezTo>
                    <a:pt x="5407186" y="4954863"/>
                    <a:pt x="5407186" y="4950695"/>
                    <a:pt x="5408456" y="4946848"/>
                  </a:cubicBezTo>
                  <a:cubicBezTo>
                    <a:pt x="5410488" y="4941638"/>
                    <a:pt x="5414386" y="4937403"/>
                    <a:pt x="5419468" y="4934988"/>
                  </a:cubicBezTo>
                  <a:cubicBezTo>
                    <a:pt x="5435056" y="4926975"/>
                    <a:pt x="5449288" y="4916690"/>
                    <a:pt x="5461826" y="4904491"/>
                  </a:cubicBezTo>
                  <a:cubicBezTo>
                    <a:pt x="5470043" y="4893182"/>
                    <a:pt x="5474194" y="4879467"/>
                    <a:pt x="5473686" y="4865522"/>
                  </a:cubicBezTo>
                  <a:cubicBezTo>
                    <a:pt x="5473686" y="4857051"/>
                    <a:pt x="5473686" y="4855357"/>
                    <a:pt x="5469450" y="4828248"/>
                  </a:cubicBezTo>
                  <a:cubicBezTo>
                    <a:pt x="5465215" y="4801139"/>
                    <a:pt x="5469450" y="4806222"/>
                    <a:pt x="5469450" y="4803681"/>
                  </a:cubicBezTo>
                  <a:cubicBezTo>
                    <a:pt x="5469450" y="4801139"/>
                    <a:pt x="5486394" y="4788432"/>
                    <a:pt x="5499101" y="4775725"/>
                  </a:cubicBezTo>
                  <a:cubicBezTo>
                    <a:pt x="5523075" y="4751446"/>
                    <a:pt x="5531801" y="4716035"/>
                    <a:pt x="5521974" y="4683385"/>
                  </a:cubicBezTo>
                  <a:cubicBezTo>
                    <a:pt x="5518670" y="4676516"/>
                    <a:pt x="5515874" y="4669442"/>
                    <a:pt x="5513502" y="4662207"/>
                  </a:cubicBezTo>
                  <a:cubicBezTo>
                    <a:pt x="5510283" y="4651999"/>
                    <a:pt x="5507995" y="4641502"/>
                    <a:pt x="5506725" y="4630863"/>
                  </a:cubicBezTo>
                  <a:cubicBezTo>
                    <a:pt x="5506641" y="4601407"/>
                    <a:pt x="5513671" y="4572376"/>
                    <a:pt x="5527057" y="4546148"/>
                  </a:cubicBezTo>
                  <a:cubicBezTo>
                    <a:pt x="5556707" y="4489389"/>
                    <a:pt x="5534681" y="4497013"/>
                    <a:pt x="5583815" y="4368247"/>
                  </a:cubicBezTo>
                  <a:cubicBezTo>
                    <a:pt x="5603978" y="4320917"/>
                    <a:pt x="5618718" y="4271477"/>
                    <a:pt x="5627867" y="4220843"/>
                  </a:cubicBezTo>
                  <a:cubicBezTo>
                    <a:pt x="5632611" y="4201647"/>
                    <a:pt x="5632611" y="4181595"/>
                    <a:pt x="5627867" y="4162390"/>
                  </a:cubicBezTo>
                  <a:cubicBezTo>
                    <a:pt x="5622530" y="4147887"/>
                    <a:pt x="5615753" y="4133968"/>
                    <a:pt x="5607535" y="4120879"/>
                  </a:cubicBezTo>
                  <a:cubicBezTo>
                    <a:pt x="5599911" y="4105631"/>
                    <a:pt x="5592287" y="4102243"/>
                    <a:pt x="5591439" y="4091229"/>
                  </a:cubicBezTo>
                  <a:cubicBezTo>
                    <a:pt x="5591017" y="4079869"/>
                    <a:pt x="5595337" y="4068848"/>
                    <a:pt x="5603299" y="4060732"/>
                  </a:cubicBezTo>
                  <a:cubicBezTo>
                    <a:pt x="5608383" y="4053955"/>
                    <a:pt x="5624478" y="4007362"/>
                    <a:pt x="5656670" y="3914176"/>
                  </a:cubicBezTo>
                  <a:cubicBezTo>
                    <a:pt x="5665989" y="3887914"/>
                    <a:pt x="5681237" y="3829461"/>
                    <a:pt x="5627019" y="3520252"/>
                  </a:cubicBezTo>
                  <a:cubicBezTo>
                    <a:pt x="5602453" y="3381320"/>
                    <a:pt x="5599065" y="3390639"/>
                    <a:pt x="5592287" y="3328797"/>
                  </a:cubicBezTo>
                  <a:cubicBezTo>
                    <a:pt x="5578733" y="3196642"/>
                    <a:pt x="5592287" y="3166145"/>
                    <a:pt x="5582969" y="3039073"/>
                  </a:cubicBezTo>
                  <a:cubicBezTo>
                    <a:pt x="5581274" y="2953536"/>
                    <a:pt x="5564670" y="2868957"/>
                    <a:pt x="5533834" y="2789164"/>
                  </a:cubicBezTo>
                  <a:cubicBezTo>
                    <a:pt x="5487410" y="2700857"/>
                    <a:pt x="5424467" y="2622327"/>
                    <a:pt x="5348308" y="2557893"/>
                  </a:cubicBezTo>
                  <a:cubicBezTo>
                    <a:pt x="5289855" y="2496898"/>
                    <a:pt x="5283925" y="2502828"/>
                    <a:pt x="5201752" y="2421502"/>
                  </a:cubicBezTo>
                  <a:cubicBezTo>
                    <a:pt x="5178879" y="2398629"/>
                    <a:pt x="5117037" y="2331705"/>
                    <a:pt x="5038252" y="2241060"/>
                  </a:cubicBezTo>
                  <a:cubicBezTo>
                    <a:pt x="4943372" y="2123306"/>
                    <a:pt x="4953537" y="2109752"/>
                    <a:pt x="4854421" y="1986915"/>
                  </a:cubicBezTo>
                  <a:cubicBezTo>
                    <a:pt x="4769707" y="1883563"/>
                    <a:pt x="4769707" y="1893729"/>
                    <a:pt x="4684992" y="1785294"/>
                  </a:cubicBezTo>
                  <a:cubicBezTo>
                    <a:pt x="4619762" y="1706738"/>
                    <a:pt x="4563003" y="1621558"/>
                    <a:pt x="4515562" y="1531150"/>
                  </a:cubicBezTo>
                  <a:cubicBezTo>
                    <a:pt x="4458804" y="1423562"/>
                    <a:pt x="4479982" y="1420174"/>
                    <a:pt x="4413905" y="1289713"/>
                  </a:cubicBezTo>
                  <a:cubicBezTo>
                    <a:pt x="4374089" y="1204998"/>
                    <a:pt x="4363923" y="1204998"/>
                    <a:pt x="4279208" y="1054206"/>
                  </a:cubicBezTo>
                  <a:cubicBezTo>
                    <a:pt x="4239308" y="993203"/>
                    <a:pt x="4203643" y="929514"/>
                    <a:pt x="4172468" y="863598"/>
                  </a:cubicBezTo>
                  <a:cubicBezTo>
                    <a:pt x="4126722" y="734831"/>
                    <a:pt x="4157219" y="700098"/>
                    <a:pt x="4106390" y="617925"/>
                  </a:cubicBezTo>
                  <a:cubicBezTo>
                    <a:pt x="4069963" y="562141"/>
                    <a:pt x="4019727" y="516640"/>
                    <a:pt x="3960681" y="485770"/>
                  </a:cubicBezTo>
                  <a:cubicBezTo>
                    <a:pt x="3850636" y="416465"/>
                    <a:pt x="3712636" y="408781"/>
                    <a:pt x="3595560" y="465439"/>
                  </a:cubicBezTo>
                  <a:cubicBezTo>
                    <a:pt x="3511523" y="508609"/>
                    <a:pt x="3435619" y="565919"/>
                    <a:pt x="3371067" y="634868"/>
                  </a:cubicBezTo>
                  <a:cubicBezTo>
                    <a:pt x="3326167" y="678920"/>
                    <a:pt x="3286352" y="719583"/>
                    <a:pt x="3244841" y="719583"/>
                  </a:cubicBezTo>
                  <a:cubicBezTo>
                    <a:pt x="3221799" y="714483"/>
                    <a:pt x="3200705" y="703038"/>
                    <a:pt x="3183847" y="686544"/>
                  </a:cubicBezTo>
                  <a:cubicBezTo>
                    <a:pt x="3159280" y="668966"/>
                    <a:pt x="3141320" y="643585"/>
                    <a:pt x="3133018" y="614537"/>
                  </a:cubicBezTo>
                  <a:cubicBezTo>
                    <a:pt x="3130053" y="598576"/>
                    <a:pt x="3130053" y="582209"/>
                    <a:pt x="3133018" y="566249"/>
                  </a:cubicBezTo>
                  <a:cubicBezTo>
                    <a:pt x="3132170" y="522723"/>
                    <a:pt x="3121751" y="479916"/>
                    <a:pt x="3102520" y="440871"/>
                  </a:cubicBezTo>
                  <a:cubicBezTo>
                    <a:pt x="3083968" y="388611"/>
                    <a:pt x="3061349" y="337909"/>
                    <a:pt x="3034749" y="289232"/>
                  </a:cubicBezTo>
                  <a:cubicBezTo>
                    <a:pt x="2976380" y="181153"/>
                    <a:pt x="2885354" y="94286"/>
                    <a:pt x="2774675" y="41018"/>
                  </a:cubicBezTo>
                  <a:cubicBezTo>
                    <a:pt x="2640546" y="-13691"/>
                    <a:pt x="2490312" y="-13691"/>
                    <a:pt x="2356184" y="41018"/>
                  </a:cubicBezTo>
                  <a:cubicBezTo>
                    <a:pt x="2087816" y="131248"/>
                    <a:pt x="1941751" y="420370"/>
                    <a:pt x="2028337" y="689933"/>
                  </a:cubicBezTo>
                  <a:cubicBezTo>
                    <a:pt x="2060427" y="778934"/>
                    <a:pt x="2111934" y="859676"/>
                    <a:pt x="2179130" y="926287"/>
                  </a:cubicBezTo>
                  <a:cubicBezTo>
                    <a:pt x="2185492" y="933250"/>
                    <a:pt x="2192591" y="939494"/>
                    <a:pt x="2200308" y="944924"/>
                  </a:cubicBezTo>
                  <a:cubicBezTo>
                    <a:pt x="2207086" y="944924"/>
                    <a:pt x="2211322" y="944924"/>
                    <a:pt x="2213016" y="953396"/>
                  </a:cubicBezTo>
                  <a:cubicBezTo>
                    <a:pt x="2214710" y="961867"/>
                    <a:pt x="2213016" y="972033"/>
                    <a:pt x="2207086" y="976269"/>
                  </a:cubicBezTo>
                  <a:cubicBezTo>
                    <a:pt x="2190287" y="1007240"/>
                    <a:pt x="2178554" y="1040702"/>
                    <a:pt x="2172353" y="1075385"/>
                  </a:cubicBezTo>
                  <a:cubicBezTo>
                    <a:pt x="2165576" y="1105035"/>
                    <a:pt x="2172353" y="1110118"/>
                    <a:pt x="2172353" y="1111812"/>
                  </a:cubicBezTo>
                  <a:cubicBezTo>
                    <a:pt x="2172353" y="1113506"/>
                    <a:pt x="2179977" y="1111812"/>
                    <a:pt x="2197767" y="1101646"/>
                  </a:cubicBezTo>
                  <a:cubicBezTo>
                    <a:pt x="2218980" y="1089795"/>
                    <a:pt x="2238379" y="1074953"/>
                    <a:pt x="2255373" y="1057595"/>
                  </a:cubicBezTo>
                  <a:cubicBezTo>
                    <a:pt x="2263379" y="1049725"/>
                    <a:pt x="2270749" y="1041228"/>
                    <a:pt x="2277399" y="1032180"/>
                  </a:cubicBezTo>
                  <a:cubicBezTo>
                    <a:pt x="2296884" y="1006766"/>
                    <a:pt x="2299425" y="993211"/>
                    <a:pt x="2310438" y="991517"/>
                  </a:cubicBezTo>
                  <a:cubicBezTo>
                    <a:pt x="2321450" y="989823"/>
                    <a:pt x="2332464" y="1000836"/>
                    <a:pt x="2341782" y="1009307"/>
                  </a:cubicBezTo>
                  <a:cubicBezTo>
                    <a:pt x="2379904" y="1045735"/>
                    <a:pt x="2417179" y="1032180"/>
                    <a:pt x="2426497" y="1059289"/>
                  </a:cubicBezTo>
                  <a:cubicBezTo>
                    <a:pt x="2429115" y="1066439"/>
                    <a:pt x="2431105" y="1073809"/>
                    <a:pt x="2432427" y="1081315"/>
                  </a:cubicBezTo>
                  <a:lnTo>
                    <a:pt x="2442593" y="1121131"/>
                  </a:lnTo>
                  <a:cubicBezTo>
                    <a:pt x="2449370" y="1148240"/>
                    <a:pt x="2474785" y="1167724"/>
                    <a:pt x="2506976" y="1193138"/>
                  </a:cubicBezTo>
                  <a:cubicBezTo>
                    <a:pt x="2531238" y="1212097"/>
                    <a:pt x="2557348" y="1228558"/>
                    <a:pt x="2584913" y="1242273"/>
                  </a:cubicBezTo>
                  <a:cubicBezTo>
                    <a:pt x="2618232" y="1259436"/>
                    <a:pt x="2653126" y="1273338"/>
                    <a:pt x="2689113" y="1283783"/>
                  </a:cubicBezTo>
                  <a:cubicBezTo>
                    <a:pt x="2713680" y="1291407"/>
                    <a:pt x="2739094" y="1297337"/>
                    <a:pt x="2781452" y="1312586"/>
                  </a:cubicBezTo>
                  <a:cubicBezTo>
                    <a:pt x="2781452" y="1312586"/>
                    <a:pt x="2804325" y="1318516"/>
                    <a:pt x="2804325" y="1321905"/>
                  </a:cubicBezTo>
                  <a:cubicBezTo>
                    <a:pt x="2804325" y="1325293"/>
                    <a:pt x="2784840" y="1321905"/>
                    <a:pt x="2767050" y="1326988"/>
                  </a:cubicBezTo>
                  <a:cubicBezTo>
                    <a:pt x="2753013" y="1334442"/>
                    <a:pt x="2742610" y="1347285"/>
                    <a:pt x="2738247" y="1362568"/>
                  </a:cubicBezTo>
                  <a:cubicBezTo>
                    <a:pt x="2731470" y="1387135"/>
                    <a:pt x="2743330" y="1406619"/>
                    <a:pt x="2738247" y="1410008"/>
                  </a:cubicBezTo>
                  <a:cubicBezTo>
                    <a:pt x="2733164" y="1413397"/>
                    <a:pt x="2728081" y="1402384"/>
                    <a:pt x="2714527" y="1398148"/>
                  </a:cubicBezTo>
                  <a:cubicBezTo>
                    <a:pt x="2692671" y="1393845"/>
                    <a:pt x="2670035" y="1399427"/>
                    <a:pt x="2652685" y="1413397"/>
                  </a:cubicBezTo>
                  <a:cubicBezTo>
                    <a:pt x="2635192" y="1426858"/>
                    <a:pt x="2623645" y="1446613"/>
                    <a:pt x="2620494" y="1468461"/>
                  </a:cubicBezTo>
                  <a:cubicBezTo>
                    <a:pt x="2620494" y="1485404"/>
                    <a:pt x="2627271" y="1498111"/>
                    <a:pt x="2620494" y="1501500"/>
                  </a:cubicBezTo>
                  <a:cubicBezTo>
                    <a:pt x="2613717" y="1504888"/>
                    <a:pt x="2611175" y="1501500"/>
                    <a:pt x="2598468" y="1492181"/>
                  </a:cubicBezTo>
                  <a:cubicBezTo>
                    <a:pt x="2584422" y="1487649"/>
                    <a:pt x="2569309" y="1487649"/>
                    <a:pt x="2555263" y="1492181"/>
                  </a:cubicBezTo>
                  <a:cubicBezTo>
                    <a:pt x="2534712" y="1498882"/>
                    <a:pt x="2519242" y="1515969"/>
                    <a:pt x="2514601" y="1537080"/>
                  </a:cubicBezTo>
                  <a:cubicBezTo>
                    <a:pt x="2514601" y="1558259"/>
                    <a:pt x="2525613" y="1574355"/>
                    <a:pt x="2514601" y="1582826"/>
                  </a:cubicBezTo>
                  <a:cubicBezTo>
                    <a:pt x="2503587" y="1591298"/>
                    <a:pt x="2506129" y="1582826"/>
                    <a:pt x="2497657" y="1588756"/>
                  </a:cubicBezTo>
                  <a:cubicBezTo>
                    <a:pt x="2489186" y="1594686"/>
                    <a:pt x="2482409" y="1602311"/>
                    <a:pt x="2474785" y="1614171"/>
                  </a:cubicBezTo>
                  <a:cubicBezTo>
                    <a:pt x="2450217" y="1651445"/>
                    <a:pt x="2441746" y="1651445"/>
                    <a:pt x="2436663" y="1671777"/>
                  </a:cubicBezTo>
                  <a:cubicBezTo>
                    <a:pt x="2435917" y="1680511"/>
                    <a:pt x="2435917" y="1689304"/>
                    <a:pt x="2436663" y="1698038"/>
                  </a:cubicBezTo>
                  <a:cubicBezTo>
                    <a:pt x="2434630" y="1713787"/>
                    <a:pt x="2434630" y="1729730"/>
                    <a:pt x="2436663" y="1745478"/>
                  </a:cubicBezTo>
                  <a:cubicBezTo>
                    <a:pt x="2438086" y="1756440"/>
                    <a:pt x="2440645" y="1767233"/>
                    <a:pt x="2444287" y="1777670"/>
                  </a:cubicBezTo>
                  <a:cubicBezTo>
                    <a:pt x="2444431" y="1779364"/>
                    <a:pt x="2444431" y="1781059"/>
                    <a:pt x="2444287" y="1782753"/>
                  </a:cubicBezTo>
                  <a:cubicBezTo>
                    <a:pt x="2444287" y="1790377"/>
                    <a:pt x="2437510" y="1792919"/>
                    <a:pt x="2431580" y="1800543"/>
                  </a:cubicBezTo>
                  <a:cubicBezTo>
                    <a:pt x="2425523" y="1808667"/>
                    <a:pt x="2421990" y="1818384"/>
                    <a:pt x="2421414" y="1828499"/>
                  </a:cubicBezTo>
                  <a:cubicBezTo>
                    <a:pt x="2421414" y="1840359"/>
                    <a:pt x="2421414" y="1847136"/>
                    <a:pt x="2421414" y="1849677"/>
                  </a:cubicBezTo>
                  <a:cubicBezTo>
                    <a:pt x="2421414" y="1852219"/>
                    <a:pt x="2414637" y="1849677"/>
                    <a:pt x="2412095" y="1849677"/>
                  </a:cubicBezTo>
                  <a:cubicBezTo>
                    <a:pt x="2392611" y="1839512"/>
                    <a:pt x="2362961" y="1855607"/>
                    <a:pt x="2357031" y="1858149"/>
                  </a:cubicBezTo>
                  <a:cubicBezTo>
                    <a:pt x="2343264" y="1864943"/>
                    <a:pt x="2331998" y="1875914"/>
                    <a:pt x="2324839" y="1889493"/>
                  </a:cubicBezTo>
                  <a:cubicBezTo>
                    <a:pt x="2315520" y="1908978"/>
                    <a:pt x="2324839" y="1929310"/>
                    <a:pt x="2313826" y="1931004"/>
                  </a:cubicBezTo>
                  <a:cubicBezTo>
                    <a:pt x="2302814" y="1932698"/>
                    <a:pt x="2308744" y="1931004"/>
                    <a:pt x="2301966" y="1923379"/>
                  </a:cubicBezTo>
                  <a:cubicBezTo>
                    <a:pt x="2291369" y="1914891"/>
                    <a:pt x="2278272" y="1910130"/>
                    <a:pt x="2264692" y="1909825"/>
                  </a:cubicBezTo>
                  <a:cubicBezTo>
                    <a:pt x="2255789" y="1907597"/>
                    <a:pt x="2246478" y="1907597"/>
                    <a:pt x="2237583" y="1909825"/>
                  </a:cubicBezTo>
                  <a:cubicBezTo>
                    <a:pt x="2222047" y="1916255"/>
                    <a:pt x="2208772" y="1927166"/>
                    <a:pt x="2199462" y="1941170"/>
                  </a:cubicBezTo>
                  <a:cubicBezTo>
                    <a:pt x="2171506" y="1972514"/>
                    <a:pt x="2174894" y="1976750"/>
                    <a:pt x="2157104" y="1995387"/>
                  </a:cubicBezTo>
                  <a:cubicBezTo>
                    <a:pt x="2139314" y="2014024"/>
                    <a:pt x="2129996" y="2014871"/>
                    <a:pt x="2113900" y="2035203"/>
                  </a:cubicBezTo>
                  <a:cubicBezTo>
                    <a:pt x="2102345" y="2047876"/>
                    <a:pt x="2093670" y="2062905"/>
                    <a:pt x="2088485" y="2079254"/>
                  </a:cubicBezTo>
                  <a:cubicBezTo>
                    <a:pt x="2082877" y="2105330"/>
                    <a:pt x="2085240" y="2132481"/>
                    <a:pt x="2095262" y="2157192"/>
                  </a:cubicBezTo>
                  <a:cubicBezTo>
                    <a:pt x="2104827" y="2186605"/>
                    <a:pt x="2117313" y="2214985"/>
                    <a:pt x="2132537" y="2241907"/>
                  </a:cubicBezTo>
                  <a:lnTo>
                    <a:pt x="2144397" y="2262238"/>
                  </a:lnTo>
                  <a:cubicBezTo>
                    <a:pt x="2144397" y="2267321"/>
                    <a:pt x="2150327" y="2269863"/>
                    <a:pt x="2150327" y="2273251"/>
                  </a:cubicBezTo>
                  <a:cubicBezTo>
                    <a:pt x="2150327" y="2276640"/>
                    <a:pt x="2144397" y="2285959"/>
                    <a:pt x="2138467" y="2291889"/>
                  </a:cubicBezTo>
                  <a:cubicBezTo>
                    <a:pt x="2117288" y="2313067"/>
                    <a:pt x="2120677" y="2325774"/>
                    <a:pt x="2108817" y="2330010"/>
                  </a:cubicBezTo>
                  <a:cubicBezTo>
                    <a:pt x="2096957" y="2334246"/>
                    <a:pt x="2093568" y="2330010"/>
                    <a:pt x="2074931" y="2316456"/>
                  </a:cubicBezTo>
                  <a:cubicBezTo>
                    <a:pt x="2051244" y="2305875"/>
                    <a:pt x="2026914" y="2296819"/>
                    <a:pt x="2002076" y="2289347"/>
                  </a:cubicBezTo>
                  <a:cubicBezTo>
                    <a:pt x="1984828" y="2283646"/>
                    <a:pt x="1967301" y="2278843"/>
                    <a:pt x="1949553" y="2274946"/>
                  </a:cubicBezTo>
                  <a:cubicBezTo>
                    <a:pt x="1934609" y="2271176"/>
                    <a:pt x="1919216" y="2269464"/>
                    <a:pt x="1903807" y="2269863"/>
                  </a:cubicBezTo>
                  <a:cubicBezTo>
                    <a:pt x="1894522" y="2268787"/>
                    <a:pt x="1885136" y="2268787"/>
                    <a:pt x="1875851" y="2269863"/>
                  </a:cubicBezTo>
                  <a:cubicBezTo>
                    <a:pt x="1853478" y="2277834"/>
                    <a:pt x="1834392" y="2293032"/>
                    <a:pt x="1821634" y="2313067"/>
                  </a:cubicBezTo>
                  <a:cubicBezTo>
                    <a:pt x="1795372" y="2349495"/>
                    <a:pt x="1759792" y="2378298"/>
                    <a:pt x="1736919" y="2415572"/>
                  </a:cubicBezTo>
                  <a:cubicBezTo>
                    <a:pt x="1636803" y="2551124"/>
                    <a:pt x="1528148" y="2680153"/>
                    <a:pt x="1411614" y="2801871"/>
                  </a:cubicBezTo>
                  <a:cubicBezTo>
                    <a:pt x="1380270" y="2834063"/>
                    <a:pt x="1387047" y="2824744"/>
                    <a:pt x="1163400" y="3034837"/>
                  </a:cubicBezTo>
                  <a:lnTo>
                    <a:pt x="929587" y="3255095"/>
                  </a:lnTo>
                  <a:cubicBezTo>
                    <a:pt x="915186" y="3268649"/>
                    <a:pt x="823694" y="3350823"/>
                    <a:pt x="803362" y="3372001"/>
                  </a:cubicBezTo>
                  <a:cubicBezTo>
                    <a:pt x="798466" y="3377813"/>
                    <a:pt x="793078" y="3383201"/>
                    <a:pt x="787267" y="3388097"/>
                  </a:cubicBezTo>
                  <a:cubicBezTo>
                    <a:pt x="772018" y="3400804"/>
                    <a:pt x="772018" y="3398263"/>
                    <a:pt x="763546" y="3406734"/>
                  </a:cubicBezTo>
                  <a:cubicBezTo>
                    <a:pt x="755075" y="3415206"/>
                    <a:pt x="763546" y="3412664"/>
                    <a:pt x="756770" y="3411817"/>
                  </a:cubicBezTo>
                  <a:cubicBezTo>
                    <a:pt x="749992" y="3410970"/>
                    <a:pt x="750840" y="3394027"/>
                    <a:pt x="750840" y="3391485"/>
                  </a:cubicBezTo>
                  <a:cubicBezTo>
                    <a:pt x="737336" y="3345545"/>
                    <a:pt x="715514" y="3302476"/>
                    <a:pt x="686456" y="3264413"/>
                  </a:cubicBezTo>
                  <a:cubicBezTo>
                    <a:pt x="610679" y="3188526"/>
                    <a:pt x="498678" y="3161672"/>
                    <a:pt x="396732" y="3194948"/>
                  </a:cubicBezTo>
                  <a:cubicBezTo>
                    <a:pt x="287475" y="3228986"/>
                    <a:pt x="207216" y="3322392"/>
                    <a:pt x="190028" y="3435538"/>
                  </a:cubicBezTo>
                  <a:cubicBezTo>
                    <a:pt x="179989" y="3502937"/>
                    <a:pt x="195060" y="3571674"/>
                    <a:pt x="232385" y="3628687"/>
                  </a:cubicBezTo>
                  <a:cubicBezTo>
                    <a:pt x="257893" y="3664056"/>
                    <a:pt x="291237" y="3693045"/>
                    <a:pt x="329807" y="3713402"/>
                  </a:cubicBezTo>
                  <a:cubicBezTo>
                    <a:pt x="355221" y="3726956"/>
                    <a:pt x="395037" y="3727803"/>
                    <a:pt x="395037" y="3737969"/>
                  </a:cubicBezTo>
                  <a:cubicBezTo>
                    <a:pt x="395037" y="3748135"/>
                    <a:pt x="386566" y="3747288"/>
                    <a:pt x="383177" y="3748135"/>
                  </a:cubicBezTo>
                  <a:cubicBezTo>
                    <a:pt x="347012" y="3771838"/>
                    <a:pt x="312220" y="3797574"/>
                    <a:pt x="278979" y="3825225"/>
                  </a:cubicBezTo>
                  <a:cubicBezTo>
                    <a:pt x="184098" y="3885373"/>
                    <a:pt x="189181" y="3895539"/>
                    <a:pt x="63803" y="3981101"/>
                  </a:cubicBezTo>
                  <a:cubicBezTo>
                    <a:pt x="55611" y="3986581"/>
                    <a:pt x="47953" y="3992825"/>
                    <a:pt x="40930" y="3999737"/>
                  </a:cubicBezTo>
                  <a:cubicBezTo>
                    <a:pt x="33306" y="4009056"/>
                    <a:pt x="15516" y="4031082"/>
                    <a:pt x="267" y="4135281"/>
                  </a:cubicBezTo>
                  <a:cubicBezTo>
                    <a:pt x="-89" y="4139229"/>
                    <a:pt x="-89" y="4143194"/>
                    <a:pt x="267" y="4147141"/>
                  </a:cubicBezTo>
                  <a:cubicBezTo>
                    <a:pt x="267" y="4178485"/>
                    <a:pt x="31611" y="4203053"/>
                    <a:pt x="51096" y="4216608"/>
                  </a:cubicBezTo>
                  <a:cubicBezTo>
                    <a:pt x="101408" y="4255661"/>
                    <a:pt x="154651" y="4290783"/>
                    <a:pt x="210359" y="4321654"/>
                  </a:cubicBezTo>
                  <a:cubicBezTo>
                    <a:pt x="240857" y="4337750"/>
                    <a:pt x="304393" y="4370788"/>
                    <a:pt x="321336" y="4381801"/>
                  </a:cubicBezTo>
                  <a:lnTo>
                    <a:pt x="340820" y="4392814"/>
                  </a:lnTo>
                  <a:cubicBezTo>
                    <a:pt x="345344" y="4396169"/>
                    <a:pt x="350545" y="4398490"/>
                    <a:pt x="356069" y="4399591"/>
                  </a:cubicBezTo>
                  <a:cubicBezTo>
                    <a:pt x="361634" y="4400921"/>
                    <a:pt x="367446" y="4400921"/>
                    <a:pt x="373011" y="4399591"/>
                  </a:cubicBezTo>
                  <a:cubicBezTo>
                    <a:pt x="407745" y="4384342"/>
                    <a:pt x="395885" y="4399591"/>
                    <a:pt x="441631" y="4371636"/>
                  </a:cubicBezTo>
                  <a:cubicBezTo>
                    <a:pt x="571659" y="4299111"/>
                    <a:pt x="697520" y="4219361"/>
                    <a:pt x="818611" y="4132739"/>
                  </a:cubicBezTo>
                  <a:cubicBezTo>
                    <a:pt x="972792" y="4006515"/>
                    <a:pt x="1089699" y="3903163"/>
                    <a:pt x="1157470" y="3842169"/>
                  </a:cubicBezTo>
                  <a:cubicBezTo>
                    <a:pt x="1376882" y="3646477"/>
                    <a:pt x="1486164" y="3548208"/>
                    <a:pt x="1614930" y="3418595"/>
                  </a:cubicBezTo>
                  <a:cubicBezTo>
                    <a:pt x="1794525" y="3238999"/>
                    <a:pt x="1747085" y="3266955"/>
                    <a:pt x="1921597" y="3094984"/>
                  </a:cubicBezTo>
                  <a:cubicBezTo>
                    <a:pt x="2033827" y="2984440"/>
                    <a:pt x="2139077" y="2867025"/>
                    <a:pt x="2236736" y="2743418"/>
                  </a:cubicBezTo>
                  <a:cubicBezTo>
                    <a:pt x="2280788" y="2680729"/>
                    <a:pt x="2309590" y="2613804"/>
                    <a:pt x="2329922" y="2588390"/>
                  </a:cubicBezTo>
                  <a:cubicBezTo>
                    <a:pt x="2336454" y="2581274"/>
                    <a:pt x="2340850" y="2572472"/>
                    <a:pt x="2342629" y="2562976"/>
                  </a:cubicBezTo>
                  <a:cubicBezTo>
                    <a:pt x="2344273" y="2553445"/>
                    <a:pt x="2344273" y="2543703"/>
                    <a:pt x="2342629" y="2534173"/>
                  </a:cubicBezTo>
                  <a:cubicBezTo>
                    <a:pt x="2336699" y="2497745"/>
                    <a:pt x="2333311" y="2479108"/>
                    <a:pt x="2331616" y="2472331"/>
                  </a:cubicBezTo>
                  <a:cubicBezTo>
                    <a:pt x="2329922" y="2465554"/>
                    <a:pt x="2319756" y="2446069"/>
                    <a:pt x="2322298" y="2443528"/>
                  </a:cubicBezTo>
                  <a:cubicBezTo>
                    <a:pt x="2324839" y="2440986"/>
                    <a:pt x="2338394" y="2450305"/>
                    <a:pt x="2341782" y="2453694"/>
                  </a:cubicBezTo>
                  <a:cubicBezTo>
                    <a:pt x="2368891" y="2474872"/>
                    <a:pt x="2400235" y="2490968"/>
                    <a:pt x="2426497" y="2510452"/>
                  </a:cubicBezTo>
                  <a:cubicBezTo>
                    <a:pt x="2454054" y="2535333"/>
                    <a:pt x="2487635" y="2552564"/>
                    <a:pt x="2523919" y="2560434"/>
                  </a:cubicBezTo>
                  <a:cubicBezTo>
                    <a:pt x="2543700" y="2562569"/>
                    <a:pt x="2563676" y="2559045"/>
                    <a:pt x="2581525" y="2550268"/>
                  </a:cubicBezTo>
                  <a:cubicBezTo>
                    <a:pt x="2597070" y="2541585"/>
                    <a:pt x="2610633" y="2529759"/>
                    <a:pt x="2621341" y="2515535"/>
                  </a:cubicBezTo>
                  <a:cubicBezTo>
                    <a:pt x="2639131" y="2496051"/>
                    <a:pt x="2647603" y="2485885"/>
                    <a:pt x="2649297" y="2472331"/>
                  </a:cubicBezTo>
                  <a:cubicBezTo>
                    <a:pt x="2649577" y="2463986"/>
                    <a:pt x="2651898" y="2455837"/>
                    <a:pt x="2656074" y="2448611"/>
                  </a:cubicBezTo>
                  <a:cubicBezTo>
                    <a:pt x="2660183" y="2444934"/>
                    <a:pt x="2665130" y="2442316"/>
                    <a:pt x="2670475" y="2440986"/>
                  </a:cubicBezTo>
                  <a:cubicBezTo>
                    <a:pt x="2690807" y="2434209"/>
                    <a:pt x="2700125" y="2433362"/>
                    <a:pt x="2708597" y="2430821"/>
                  </a:cubicBezTo>
                  <a:cubicBezTo>
                    <a:pt x="2728454" y="2423213"/>
                    <a:pt x="2744965" y="2408803"/>
                    <a:pt x="2755190" y="2390158"/>
                  </a:cubicBezTo>
                  <a:cubicBezTo>
                    <a:pt x="2760273" y="2380839"/>
                    <a:pt x="2767897" y="2362202"/>
                    <a:pt x="2767897" y="2362202"/>
                  </a:cubicBezTo>
                  <a:cubicBezTo>
                    <a:pt x="2778148" y="2359228"/>
                    <a:pt x="2787873" y="2354654"/>
                    <a:pt x="2796700" y="2348647"/>
                  </a:cubicBezTo>
                  <a:cubicBezTo>
                    <a:pt x="2803275" y="2343404"/>
                    <a:pt x="2809501" y="2337744"/>
                    <a:pt x="2815338" y="2331705"/>
                  </a:cubicBezTo>
                  <a:lnTo>
                    <a:pt x="2832281" y="2303749"/>
                  </a:lnTo>
                  <a:cubicBezTo>
                    <a:pt x="2835703" y="2299835"/>
                    <a:pt x="2839379" y="2296158"/>
                    <a:pt x="2843294" y="2292736"/>
                  </a:cubicBezTo>
                  <a:cubicBezTo>
                    <a:pt x="2852926" y="2285891"/>
                    <a:pt x="2864514" y="2282324"/>
                    <a:pt x="2876332" y="2282570"/>
                  </a:cubicBezTo>
                  <a:lnTo>
                    <a:pt x="2890734" y="2282570"/>
                  </a:lnTo>
                  <a:cubicBezTo>
                    <a:pt x="2901052" y="2285374"/>
                    <a:pt x="2910803" y="2289957"/>
                    <a:pt x="2919537" y="2296124"/>
                  </a:cubicBezTo>
                  <a:cubicBezTo>
                    <a:pt x="2934862" y="2304265"/>
                    <a:pt x="2952584" y="2306663"/>
                    <a:pt x="2969518" y="2302902"/>
                  </a:cubicBezTo>
                  <a:cubicBezTo>
                    <a:pt x="2983496" y="2297454"/>
                    <a:pt x="2995780" y="2288390"/>
                    <a:pt x="3005098" y="2276640"/>
                  </a:cubicBezTo>
                  <a:cubicBezTo>
                    <a:pt x="3016620" y="2265932"/>
                    <a:pt x="3026616" y="2253674"/>
                    <a:pt x="3034749" y="2240213"/>
                  </a:cubicBezTo>
                  <a:cubicBezTo>
                    <a:pt x="3043220" y="2229081"/>
                    <a:pt x="3050082" y="2216823"/>
                    <a:pt x="3055080" y="2203785"/>
                  </a:cubicBezTo>
                  <a:cubicBezTo>
                    <a:pt x="3055080" y="2195314"/>
                    <a:pt x="3055080" y="2188536"/>
                    <a:pt x="3060163" y="2188536"/>
                  </a:cubicBezTo>
                  <a:cubicBezTo>
                    <a:pt x="3065246" y="2188536"/>
                    <a:pt x="3074565" y="2213104"/>
                    <a:pt x="3077106" y="2219881"/>
                  </a:cubicBezTo>
                  <a:cubicBezTo>
                    <a:pt x="3086425" y="2245296"/>
                    <a:pt x="3097438" y="2258003"/>
                    <a:pt x="3151655" y="2322386"/>
                  </a:cubicBezTo>
                  <a:cubicBezTo>
                    <a:pt x="3247383" y="2435904"/>
                    <a:pt x="3242300" y="2430821"/>
                    <a:pt x="3247383" y="2435904"/>
                  </a:cubicBezTo>
                  <a:cubicBezTo>
                    <a:pt x="3299906" y="2491815"/>
                    <a:pt x="3355818" y="2526548"/>
                    <a:pt x="3380385" y="2557046"/>
                  </a:cubicBezTo>
                  <a:cubicBezTo>
                    <a:pt x="3387755" y="2569668"/>
                    <a:pt x="3398260" y="2580181"/>
                    <a:pt x="3410882" y="2587543"/>
                  </a:cubicBezTo>
                  <a:cubicBezTo>
                    <a:pt x="3418337" y="2589983"/>
                    <a:pt x="3424860" y="2594727"/>
                    <a:pt x="3429519" y="2601097"/>
                  </a:cubicBezTo>
                  <a:cubicBezTo>
                    <a:pt x="3432061" y="2608222"/>
                    <a:pt x="3432061" y="2615999"/>
                    <a:pt x="3429519" y="2623123"/>
                  </a:cubicBezTo>
                  <a:cubicBezTo>
                    <a:pt x="3427825" y="2640871"/>
                    <a:pt x="3427825" y="2658746"/>
                    <a:pt x="3429519" y="2676494"/>
                  </a:cubicBezTo>
                  <a:cubicBezTo>
                    <a:pt x="3429519" y="2723934"/>
                    <a:pt x="3424437" y="2749348"/>
                    <a:pt x="3438838" y="2761208"/>
                  </a:cubicBezTo>
                  <a:cubicBezTo>
                    <a:pt x="3453239" y="2773068"/>
                    <a:pt x="3452393" y="2761208"/>
                    <a:pt x="3468488" y="2775610"/>
                  </a:cubicBezTo>
                  <a:cubicBezTo>
                    <a:pt x="3475859" y="2780142"/>
                    <a:pt x="3482212" y="2786207"/>
                    <a:pt x="3487125" y="2793400"/>
                  </a:cubicBezTo>
                  <a:cubicBezTo>
                    <a:pt x="3493903" y="2803566"/>
                    <a:pt x="3493055" y="2810343"/>
                    <a:pt x="3495597" y="2828980"/>
                  </a:cubicBezTo>
                  <a:cubicBezTo>
                    <a:pt x="3498139" y="2847617"/>
                    <a:pt x="3501527" y="2868796"/>
                    <a:pt x="3510845" y="2878962"/>
                  </a:cubicBezTo>
                  <a:cubicBezTo>
                    <a:pt x="3519825" y="2888128"/>
                    <a:pt x="3531347" y="2894337"/>
                    <a:pt x="3543884" y="2896752"/>
                  </a:cubicBezTo>
                  <a:cubicBezTo>
                    <a:pt x="3558455" y="2899751"/>
                    <a:pt x="3573111" y="2902012"/>
                    <a:pt x="3587936" y="2903529"/>
                  </a:cubicBezTo>
                  <a:cubicBezTo>
                    <a:pt x="3610809" y="2909459"/>
                    <a:pt x="3622669" y="2929790"/>
                    <a:pt x="3637071" y="2951816"/>
                  </a:cubicBezTo>
                  <a:cubicBezTo>
                    <a:pt x="3652743" y="2977748"/>
                    <a:pt x="3663163" y="3006542"/>
                    <a:pt x="3667568" y="3036531"/>
                  </a:cubicBezTo>
                  <a:cubicBezTo>
                    <a:pt x="3676886" y="3084819"/>
                    <a:pt x="3667568" y="3093290"/>
                    <a:pt x="3677734" y="3128023"/>
                  </a:cubicBezTo>
                  <a:cubicBezTo>
                    <a:pt x="3686036" y="3149769"/>
                    <a:pt x="3699421" y="3169228"/>
                    <a:pt x="3716702" y="3184782"/>
                  </a:cubicBezTo>
                  <a:cubicBezTo>
                    <a:pt x="3732968" y="3201149"/>
                    <a:pt x="3753554" y="3212594"/>
                    <a:pt x="3776003" y="3217821"/>
                  </a:cubicBezTo>
                  <a:cubicBezTo>
                    <a:pt x="3804806" y="3223751"/>
                    <a:pt x="3822596" y="3217821"/>
                    <a:pt x="3826832" y="3222056"/>
                  </a:cubicBezTo>
                  <a:cubicBezTo>
                    <a:pt x="3831067" y="3226292"/>
                    <a:pt x="3808194" y="3249165"/>
                    <a:pt x="3790404" y="3270344"/>
                  </a:cubicBezTo>
                  <a:cubicBezTo>
                    <a:pt x="3766854" y="3303823"/>
                    <a:pt x="3750673" y="3341945"/>
                    <a:pt x="3742964" y="3382167"/>
                  </a:cubicBezTo>
                  <a:cubicBezTo>
                    <a:pt x="3726868" y="3432149"/>
                    <a:pt x="3725174" y="3443162"/>
                    <a:pt x="3689594" y="3581247"/>
                  </a:cubicBezTo>
                  <a:cubicBezTo>
                    <a:pt x="3689594" y="3581247"/>
                    <a:pt x="3689594" y="3594801"/>
                    <a:pt x="3672651" y="3686293"/>
                  </a:cubicBezTo>
                  <a:cubicBezTo>
                    <a:pt x="3670533" y="3698627"/>
                    <a:pt x="3670533" y="3711233"/>
                    <a:pt x="3672651" y="3723568"/>
                  </a:cubicBezTo>
                  <a:cubicBezTo>
                    <a:pt x="3676124" y="3738215"/>
                    <a:pt x="3682478" y="3752032"/>
                    <a:pt x="3691288" y="3764230"/>
                  </a:cubicBezTo>
                  <a:lnTo>
                    <a:pt x="3738728" y="3843015"/>
                  </a:lnTo>
                  <a:cubicBezTo>
                    <a:pt x="3780238" y="3913329"/>
                    <a:pt x="3774308" y="3920106"/>
                    <a:pt x="3792098" y="3937049"/>
                  </a:cubicBezTo>
                  <a:cubicBezTo>
                    <a:pt x="3799214" y="3943156"/>
                    <a:pt x="3804044" y="3951535"/>
                    <a:pt x="3805653" y="3960769"/>
                  </a:cubicBezTo>
                  <a:cubicBezTo>
                    <a:pt x="3806839" y="3971401"/>
                    <a:pt x="3804467" y="3982134"/>
                    <a:pt x="3798876" y="3991266"/>
                  </a:cubicBezTo>
                  <a:cubicBezTo>
                    <a:pt x="3782441" y="4043027"/>
                    <a:pt x="3774478" y="4097083"/>
                    <a:pt x="3775156" y="4151377"/>
                  </a:cubicBezTo>
                  <a:cubicBezTo>
                    <a:pt x="3775156" y="4185263"/>
                    <a:pt x="3760754" y="4334361"/>
                    <a:pt x="3759907" y="4529205"/>
                  </a:cubicBezTo>
                  <a:cubicBezTo>
                    <a:pt x="3759484" y="4572765"/>
                    <a:pt x="3761432" y="4616317"/>
                    <a:pt x="3765837" y="4659665"/>
                  </a:cubicBezTo>
                  <a:cubicBezTo>
                    <a:pt x="3765837" y="4689316"/>
                    <a:pt x="3773462" y="4718119"/>
                    <a:pt x="3779392" y="4753699"/>
                  </a:cubicBezTo>
                  <a:cubicBezTo>
                    <a:pt x="3790404" y="4824859"/>
                    <a:pt x="3791252" y="4821471"/>
                    <a:pt x="3793793" y="4849427"/>
                  </a:cubicBezTo>
                  <a:cubicBezTo>
                    <a:pt x="3799299" y="4887065"/>
                    <a:pt x="3799299" y="4925306"/>
                    <a:pt x="3793793" y="4962944"/>
                  </a:cubicBezTo>
                  <a:cubicBezTo>
                    <a:pt x="3789642" y="4981302"/>
                    <a:pt x="3787354" y="5000041"/>
                    <a:pt x="3787016" y="5018856"/>
                  </a:cubicBezTo>
                  <a:cubicBezTo>
                    <a:pt x="3787439" y="5035663"/>
                    <a:pt x="3789388" y="5052403"/>
                    <a:pt x="3792946" y="5068838"/>
                  </a:cubicBezTo>
                  <a:cubicBezTo>
                    <a:pt x="3799384" y="5097945"/>
                    <a:pt x="3808788" y="5126325"/>
                    <a:pt x="3820902" y="5153552"/>
                  </a:cubicBezTo>
                  <a:cubicBezTo>
                    <a:pt x="3838692" y="5200992"/>
                    <a:pt x="3850552" y="5229796"/>
                    <a:pt x="3859023" y="5260293"/>
                  </a:cubicBezTo>
                  <a:cubicBezTo>
                    <a:pt x="3867494" y="5291680"/>
                    <a:pt x="3873424" y="5323694"/>
                    <a:pt x="3876813" y="5356021"/>
                  </a:cubicBezTo>
                  <a:cubicBezTo>
                    <a:pt x="3890368" y="5472080"/>
                    <a:pt x="3896298" y="5576279"/>
                    <a:pt x="3897992" y="5610165"/>
                  </a:cubicBezTo>
                  <a:cubicBezTo>
                    <a:pt x="3897145" y="5675319"/>
                    <a:pt x="3901126" y="5740439"/>
                    <a:pt x="3909852" y="5805009"/>
                  </a:cubicBezTo>
                  <a:cubicBezTo>
                    <a:pt x="3912139" y="5809244"/>
                    <a:pt x="3912139" y="5814328"/>
                    <a:pt x="3909852" y="5818563"/>
                  </a:cubicBezTo>
                  <a:cubicBezTo>
                    <a:pt x="3909852" y="5818563"/>
                    <a:pt x="3903075" y="5818563"/>
                    <a:pt x="3886979" y="5825340"/>
                  </a:cubicBezTo>
                  <a:cubicBezTo>
                    <a:pt x="3870883" y="5832118"/>
                    <a:pt x="3862412" y="5830423"/>
                    <a:pt x="3856482" y="5825340"/>
                  </a:cubicBezTo>
                  <a:cubicBezTo>
                    <a:pt x="3850721" y="5823078"/>
                    <a:pt x="3845554" y="5819614"/>
                    <a:pt x="3841233" y="5815174"/>
                  </a:cubicBezTo>
                  <a:cubicBezTo>
                    <a:pt x="3831067" y="5806703"/>
                    <a:pt x="3829373" y="5799079"/>
                    <a:pt x="3823443" y="5799079"/>
                  </a:cubicBezTo>
                  <a:cubicBezTo>
                    <a:pt x="3817513" y="5799079"/>
                    <a:pt x="3816666" y="5799079"/>
                    <a:pt x="3814972" y="5805856"/>
                  </a:cubicBezTo>
                  <a:lnTo>
                    <a:pt x="3739576" y="5878710"/>
                  </a:lnTo>
                  <a:cubicBezTo>
                    <a:pt x="3736187" y="5880973"/>
                    <a:pt x="3733476" y="5884225"/>
                    <a:pt x="3731951" y="5888029"/>
                  </a:cubicBezTo>
                  <a:cubicBezTo>
                    <a:pt x="3727292" y="5904464"/>
                    <a:pt x="3730088" y="5922110"/>
                    <a:pt x="3739576" y="5936316"/>
                  </a:cubicBezTo>
                  <a:cubicBezTo>
                    <a:pt x="3752960" y="5974828"/>
                    <a:pt x="3769988" y="6011984"/>
                    <a:pt x="3790404" y="6047293"/>
                  </a:cubicBezTo>
                  <a:cubicBezTo>
                    <a:pt x="3814378" y="6093691"/>
                    <a:pt x="3842673" y="6137666"/>
                    <a:pt x="3875119" y="6178601"/>
                  </a:cubicBezTo>
                  <a:cubicBezTo>
                    <a:pt x="3875119" y="6178601"/>
                    <a:pt x="3880202" y="6178601"/>
                    <a:pt x="3880202" y="6184531"/>
                  </a:cubicBezTo>
                  <a:cubicBezTo>
                    <a:pt x="3880202" y="6190461"/>
                    <a:pt x="3875119" y="6192155"/>
                    <a:pt x="3871730" y="6194697"/>
                  </a:cubicBezTo>
                  <a:cubicBezTo>
                    <a:pt x="3863090" y="6206023"/>
                    <a:pt x="3859955" y="6220645"/>
                    <a:pt x="3863259" y="6234513"/>
                  </a:cubicBezTo>
                  <a:cubicBezTo>
                    <a:pt x="3870206" y="6253565"/>
                    <a:pt x="3885030" y="6268695"/>
                    <a:pt x="3903922" y="6276023"/>
                  </a:cubicBezTo>
                  <a:cubicBezTo>
                    <a:pt x="3922559" y="6286189"/>
                    <a:pt x="3942044" y="6289577"/>
                    <a:pt x="3941196" y="6292965"/>
                  </a:cubicBezTo>
                  <a:cubicBezTo>
                    <a:pt x="3940349" y="6296354"/>
                    <a:pt x="3925948" y="6292965"/>
                    <a:pt x="3920865" y="6301437"/>
                  </a:cubicBezTo>
                  <a:cubicBezTo>
                    <a:pt x="3919340" y="6305503"/>
                    <a:pt x="3919340" y="6310078"/>
                    <a:pt x="3920865" y="6314144"/>
                  </a:cubicBezTo>
                  <a:cubicBezTo>
                    <a:pt x="3920865" y="6314144"/>
                    <a:pt x="3920865" y="6320075"/>
                    <a:pt x="3937808" y="6326851"/>
                  </a:cubicBezTo>
                  <a:cubicBezTo>
                    <a:pt x="3954751" y="6333629"/>
                    <a:pt x="3957292" y="6333629"/>
                    <a:pt x="3957292" y="6335323"/>
                  </a:cubicBezTo>
                  <a:cubicBezTo>
                    <a:pt x="3957292" y="6337017"/>
                    <a:pt x="3951362" y="6335323"/>
                    <a:pt x="3942891" y="6335323"/>
                  </a:cubicBezTo>
                  <a:cubicBezTo>
                    <a:pt x="3934419" y="6335323"/>
                    <a:pt x="3929336" y="6335323"/>
                    <a:pt x="3928489" y="6345489"/>
                  </a:cubicBezTo>
                  <a:cubicBezTo>
                    <a:pt x="3927642" y="6355655"/>
                    <a:pt x="3941196" y="6359890"/>
                    <a:pt x="3945432" y="6362432"/>
                  </a:cubicBezTo>
                  <a:cubicBezTo>
                    <a:pt x="3953141" y="6366498"/>
                    <a:pt x="3961443" y="6369378"/>
                    <a:pt x="3970000" y="6370903"/>
                  </a:cubicBezTo>
                  <a:cubicBezTo>
                    <a:pt x="3978471" y="6370903"/>
                    <a:pt x="3981012" y="6370903"/>
                    <a:pt x="3984401" y="6370903"/>
                  </a:cubicBezTo>
                  <a:cubicBezTo>
                    <a:pt x="3987790" y="6370903"/>
                    <a:pt x="3984401" y="6388693"/>
                    <a:pt x="3984401" y="6391235"/>
                  </a:cubicBezTo>
                  <a:cubicBezTo>
                    <a:pt x="3987874" y="6430373"/>
                    <a:pt x="4000582" y="6468156"/>
                    <a:pt x="4021675" y="6501364"/>
                  </a:cubicBezTo>
                  <a:cubicBezTo>
                    <a:pt x="4055307" y="6566340"/>
                    <a:pt x="4092921" y="6629198"/>
                    <a:pt x="4134346" y="6689430"/>
                  </a:cubicBezTo>
                  <a:cubicBezTo>
                    <a:pt x="4143919" y="6705103"/>
                    <a:pt x="4156287" y="6718826"/>
                    <a:pt x="4170773" y="6730094"/>
                  </a:cubicBezTo>
                  <a:cubicBezTo>
                    <a:pt x="4175009" y="6731364"/>
                    <a:pt x="4178483" y="6734499"/>
                    <a:pt x="4180092" y="6738565"/>
                  </a:cubicBezTo>
                  <a:cubicBezTo>
                    <a:pt x="4180092" y="6745342"/>
                    <a:pt x="4174162" y="6754661"/>
                    <a:pt x="4169079" y="6760591"/>
                  </a:cubicBezTo>
                  <a:cubicBezTo>
                    <a:pt x="4162133" y="6767538"/>
                    <a:pt x="4154169" y="6773214"/>
                    <a:pt x="4145359" y="6777534"/>
                  </a:cubicBezTo>
                  <a:close/>
                </a:path>
              </a:pathLst>
            </a:custGeom>
            <a:solidFill>
              <a:schemeClr val="bg1"/>
            </a:solidFill>
            <a:ln w="84667"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55563F73-9D15-70A1-3C4A-1061E5175139}"/>
                </a:ext>
              </a:extLst>
            </p:cNvPr>
            <p:cNvSpPr/>
            <p:nvPr/>
          </p:nvSpPr>
          <p:spPr>
            <a:xfrm>
              <a:off x="8222649" y="1355676"/>
              <a:ext cx="415921" cy="407583"/>
            </a:xfrm>
            <a:custGeom>
              <a:avLst/>
              <a:gdLst>
                <a:gd name="connsiteX0" fmla="*/ 20331 w 588767"/>
                <a:gd name="connsiteY0" fmla="*/ 421866 h 576965"/>
                <a:gd name="connsiteX1" fmla="*/ 234660 w 588767"/>
                <a:gd name="connsiteY1" fmla="*/ 207537 h 576965"/>
                <a:gd name="connsiteX2" fmla="*/ 445599 w 588767"/>
                <a:gd name="connsiteY2" fmla="*/ 65217 h 576965"/>
                <a:gd name="connsiteX3" fmla="*/ 588767 w 588767"/>
                <a:gd name="connsiteY3" fmla="*/ -14 h 576965"/>
                <a:gd name="connsiteX4" fmla="*/ 511676 w 588767"/>
                <a:gd name="connsiteY4" fmla="*/ 63522 h 576965"/>
                <a:gd name="connsiteX5" fmla="*/ 390534 w 588767"/>
                <a:gd name="connsiteY5" fmla="*/ 207537 h 576965"/>
                <a:gd name="connsiteX6" fmla="*/ 112670 w 588767"/>
                <a:gd name="connsiteY6" fmla="*/ 461682 h 576965"/>
                <a:gd name="connsiteX7" fmla="*/ 0 w 588767"/>
                <a:gd name="connsiteY7" fmla="*/ 576894 h 576965"/>
                <a:gd name="connsiteX8" fmla="*/ 65230 w 588767"/>
                <a:gd name="connsiteY8" fmla="*/ 441350 h 576965"/>
                <a:gd name="connsiteX9" fmla="*/ 65230 w 588767"/>
                <a:gd name="connsiteY9" fmla="*/ 404076 h 576965"/>
                <a:gd name="connsiteX10" fmla="*/ 20331 w 588767"/>
                <a:gd name="connsiteY10" fmla="*/ 421866 h 57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767" h="576965">
                  <a:moveTo>
                    <a:pt x="20331" y="421866"/>
                  </a:moveTo>
                  <a:cubicBezTo>
                    <a:pt x="80360" y="339853"/>
                    <a:pt x="152647" y="267566"/>
                    <a:pt x="234660" y="207537"/>
                  </a:cubicBezTo>
                  <a:cubicBezTo>
                    <a:pt x="300635" y="153964"/>
                    <a:pt x="371228" y="106337"/>
                    <a:pt x="445599" y="65217"/>
                  </a:cubicBezTo>
                  <a:cubicBezTo>
                    <a:pt x="490167" y="37117"/>
                    <a:pt x="538320" y="15176"/>
                    <a:pt x="588767" y="-14"/>
                  </a:cubicBezTo>
                  <a:cubicBezTo>
                    <a:pt x="588767" y="5069"/>
                    <a:pt x="554881" y="27095"/>
                    <a:pt x="511676" y="63522"/>
                  </a:cubicBezTo>
                  <a:cubicBezTo>
                    <a:pt x="465431" y="106269"/>
                    <a:pt x="424734" y="154659"/>
                    <a:pt x="390534" y="207537"/>
                  </a:cubicBezTo>
                  <a:cubicBezTo>
                    <a:pt x="305820" y="323596"/>
                    <a:pt x="267698" y="303265"/>
                    <a:pt x="112670" y="461682"/>
                  </a:cubicBezTo>
                  <a:cubicBezTo>
                    <a:pt x="77937" y="498109"/>
                    <a:pt x="2541" y="579435"/>
                    <a:pt x="0" y="576894"/>
                  </a:cubicBezTo>
                  <a:cubicBezTo>
                    <a:pt x="27769" y="534867"/>
                    <a:pt x="49711" y="489273"/>
                    <a:pt x="65230" y="441350"/>
                  </a:cubicBezTo>
                  <a:cubicBezTo>
                    <a:pt x="65230" y="427796"/>
                    <a:pt x="71160" y="409159"/>
                    <a:pt x="65230" y="404076"/>
                  </a:cubicBezTo>
                  <a:cubicBezTo>
                    <a:pt x="59300" y="398993"/>
                    <a:pt x="22025" y="424407"/>
                    <a:pt x="20331" y="421866"/>
                  </a:cubicBezTo>
                  <a:close/>
                </a:path>
              </a:pathLst>
            </a:custGeom>
            <a:solidFill>
              <a:srgbClr val="0A2428"/>
            </a:solidFill>
            <a:ln w="84667"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63B7623F-ADEE-C118-D825-FA0D6D5189CF}"/>
                </a:ext>
              </a:extLst>
            </p:cNvPr>
            <p:cNvSpPr/>
            <p:nvPr/>
          </p:nvSpPr>
          <p:spPr>
            <a:xfrm>
              <a:off x="8934750" y="1572263"/>
              <a:ext cx="573503" cy="429671"/>
            </a:xfrm>
            <a:custGeom>
              <a:avLst/>
              <a:gdLst>
                <a:gd name="connsiteX0" fmla="*/ 64456 w 811836"/>
                <a:gd name="connsiteY0" fmla="*/ 277075 h 608232"/>
                <a:gd name="connsiteX1" fmla="*/ 227108 w 811836"/>
                <a:gd name="connsiteY1" fmla="*/ 124588 h 608232"/>
                <a:gd name="connsiteX2" fmla="*/ 427883 w 811836"/>
                <a:gd name="connsiteY2" fmla="*/ 44957 h 608232"/>
                <a:gd name="connsiteX3" fmla="*/ 571897 w 811836"/>
                <a:gd name="connsiteY3" fmla="*/ 121200 h 608232"/>
                <a:gd name="connsiteX4" fmla="*/ 720996 w 811836"/>
                <a:gd name="connsiteY4" fmla="*/ 343999 h 608232"/>
                <a:gd name="connsiteX5" fmla="*/ 764200 w 811836"/>
                <a:gd name="connsiteY5" fmla="*/ 529525 h 608232"/>
                <a:gd name="connsiteX6" fmla="*/ 731162 w 811836"/>
                <a:gd name="connsiteY6" fmla="*/ 581201 h 608232"/>
                <a:gd name="connsiteX7" fmla="*/ 630351 w 811836"/>
                <a:gd name="connsiteY7" fmla="*/ 554939 h 608232"/>
                <a:gd name="connsiteX8" fmla="*/ 630351 w 811836"/>
                <a:gd name="connsiteY8" fmla="*/ 573576 h 608232"/>
                <a:gd name="connsiteX9" fmla="*/ 715066 w 811836"/>
                <a:gd name="connsiteY9" fmla="*/ 606615 h 608232"/>
                <a:gd name="connsiteX10" fmla="*/ 799780 w 811836"/>
                <a:gd name="connsiteY10" fmla="*/ 556633 h 608232"/>
                <a:gd name="connsiteX11" fmla="*/ 779449 w 811836"/>
                <a:gd name="connsiteY11" fmla="*/ 387204 h 608232"/>
                <a:gd name="connsiteX12" fmla="*/ 694734 w 811836"/>
                <a:gd name="connsiteY12" fmla="*/ 217774 h 608232"/>
                <a:gd name="connsiteX13" fmla="*/ 582063 w 811836"/>
                <a:gd name="connsiteY13" fmla="*/ 59358 h 608232"/>
                <a:gd name="connsiteX14" fmla="*/ 412634 w 811836"/>
                <a:gd name="connsiteY14" fmla="*/ 57 h 608232"/>
                <a:gd name="connsiteX15" fmla="*/ 267772 w 811836"/>
                <a:gd name="connsiteY15" fmla="*/ 31402 h 608232"/>
                <a:gd name="connsiteX16" fmla="*/ 98342 w 811836"/>
                <a:gd name="connsiteY16" fmla="*/ 150850 h 608232"/>
                <a:gd name="connsiteX17" fmla="*/ 34806 w 811836"/>
                <a:gd name="connsiteY17" fmla="*/ 244036 h 608232"/>
                <a:gd name="connsiteX18" fmla="*/ 1768 w 811836"/>
                <a:gd name="connsiteY18" fmla="*/ 334681 h 608232"/>
                <a:gd name="connsiteX19" fmla="*/ 39889 w 811836"/>
                <a:gd name="connsiteY19" fmla="*/ 309266 h 608232"/>
                <a:gd name="connsiteX20" fmla="*/ 64456 w 811836"/>
                <a:gd name="connsiteY20" fmla="*/ 277075 h 60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1836" h="608232">
                  <a:moveTo>
                    <a:pt x="64456" y="277075"/>
                  </a:moveTo>
                  <a:cubicBezTo>
                    <a:pt x="106306" y="214471"/>
                    <a:pt x="161963" y="162303"/>
                    <a:pt x="227108" y="124588"/>
                  </a:cubicBezTo>
                  <a:cubicBezTo>
                    <a:pt x="311823" y="69524"/>
                    <a:pt x="361805" y="39874"/>
                    <a:pt x="427883" y="44957"/>
                  </a:cubicBezTo>
                  <a:cubicBezTo>
                    <a:pt x="482693" y="54682"/>
                    <a:pt x="533013" y="81342"/>
                    <a:pt x="571897" y="121200"/>
                  </a:cubicBezTo>
                  <a:cubicBezTo>
                    <a:pt x="638060" y="182991"/>
                    <a:pt x="689143" y="259242"/>
                    <a:pt x="720996" y="343999"/>
                  </a:cubicBezTo>
                  <a:cubicBezTo>
                    <a:pt x="758016" y="398285"/>
                    <a:pt x="773434" y="464455"/>
                    <a:pt x="764200" y="529525"/>
                  </a:cubicBezTo>
                  <a:cubicBezTo>
                    <a:pt x="759964" y="544773"/>
                    <a:pt x="752340" y="571882"/>
                    <a:pt x="731162" y="581201"/>
                  </a:cubicBezTo>
                  <a:cubicBezTo>
                    <a:pt x="693887" y="596449"/>
                    <a:pt x="640517" y="543926"/>
                    <a:pt x="630351" y="554939"/>
                  </a:cubicBezTo>
                  <a:cubicBezTo>
                    <a:pt x="620185" y="565952"/>
                    <a:pt x="630351" y="570188"/>
                    <a:pt x="630351" y="573576"/>
                  </a:cubicBezTo>
                  <a:cubicBezTo>
                    <a:pt x="649751" y="600092"/>
                    <a:pt x="682790" y="612977"/>
                    <a:pt x="715066" y="606615"/>
                  </a:cubicBezTo>
                  <a:cubicBezTo>
                    <a:pt x="749629" y="604192"/>
                    <a:pt x="780974" y="585682"/>
                    <a:pt x="799780" y="556633"/>
                  </a:cubicBezTo>
                  <a:cubicBezTo>
                    <a:pt x="824348" y="515970"/>
                    <a:pt x="808252" y="471919"/>
                    <a:pt x="779449" y="387204"/>
                  </a:cubicBezTo>
                  <a:cubicBezTo>
                    <a:pt x="756237" y="328361"/>
                    <a:pt x="727858" y="271670"/>
                    <a:pt x="694734" y="217774"/>
                  </a:cubicBezTo>
                  <a:cubicBezTo>
                    <a:pt x="667710" y="158212"/>
                    <a:pt x="629504" y="104426"/>
                    <a:pt x="582063" y="59358"/>
                  </a:cubicBezTo>
                  <a:cubicBezTo>
                    <a:pt x="532844" y="22948"/>
                    <a:pt x="473798" y="2277"/>
                    <a:pt x="412634" y="57"/>
                  </a:cubicBezTo>
                  <a:cubicBezTo>
                    <a:pt x="362567" y="-1001"/>
                    <a:pt x="312925" y="9740"/>
                    <a:pt x="267772" y="31402"/>
                  </a:cubicBezTo>
                  <a:cubicBezTo>
                    <a:pt x="203134" y="58138"/>
                    <a:pt x="145274" y="98945"/>
                    <a:pt x="98342" y="150850"/>
                  </a:cubicBezTo>
                  <a:cubicBezTo>
                    <a:pt x="73352" y="179136"/>
                    <a:pt x="52003" y="210447"/>
                    <a:pt x="34806" y="244036"/>
                  </a:cubicBezTo>
                  <a:cubicBezTo>
                    <a:pt x="34806" y="244036"/>
                    <a:pt x="-9246" y="328751"/>
                    <a:pt x="1768" y="334681"/>
                  </a:cubicBezTo>
                  <a:cubicBezTo>
                    <a:pt x="12780" y="340611"/>
                    <a:pt x="28876" y="321974"/>
                    <a:pt x="39889" y="309266"/>
                  </a:cubicBezTo>
                  <a:cubicBezTo>
                    <a:pt x="50055" y="300177"/>
                    <a:pt x="58357" y="289257"/>
                    <a:pt x="64456" y="277075"/>
                  </a:cubicBezTo>
                  <a:close/>
                </a:path>
              </a:pathLst>
            </a:custGeom>
            <a:solidFill>
              <a:srgbClr val="0A2428"/>
            </a:solidFill>
            <a:ln w="84667"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3673E3B1-E107-1BC5-980F-65FC5F2FD044}"/>
                </a:ext>
              </a:extLst>
            </p:cNvPr>
            <p:cNvSpPr/>
            <p:nvPr/>
          </p:nvSpPr>
          <p:spPr>
            <a:xfrm>
              <a:off x="9785900" y="3252587"/>
              <a:ext cx="320064" cy="1930160"/>
            </a:xfrm>
            <a:custGeom>
              <a:avLst/>
              <a:gdLst>
                <a:gd name="connsiteX0" fmla="*/ 37127 w 453075"/>
                <a:gd name="connsiteY0" fmla="*/ 2550136 h 2732286"/>
                <a:gd name="connsiteX1" fmla="*/ 137937 w 453075"/>
                <a:gd name="connsiteY1" fmla="*/ 1985936 h 2732286"/>
                <a:gd name="connsiteX2" fmla="*/ 153186 w 453075"/>
                <a:gd name="connsiteY2" fmla="*/ 1863946 h 2732286"/>
                <a:gd name="connsiteX3" fmla="*/ 153186 w 453075"/>
                <a:gd name="connsiteY3" fmla="*/ 1808882 h 2732286"/>
                <a:gd name="connsiteX4" fmla="*/ 122689 w 453075"/>
                <a:gd name="connsiteY4" fmla="*/ 1754665 h 2732286"/>
                <a:gd name="connsiteX5" fmla="*/ 130313 w 453075"/>
                <a:gd name="connsiteY5" fmla="*/ 1689434 h 2732286"/>
                <a:gd name="connsiteX6" fmla="*/ 142173 w 453075"/>
                <a:gd name="connsiteY6" fmla="*/ 1658937 h 2732286"/>
                <a:gd name="connsiteX7" fmla="*/ 119300 w 453075"/>
                <a:gd name="connsiteY7" fmla="*/ 1593707 h 2732286"/>
                <a:gd name="connsiteX8" fmla="*/ 137937 w 453075"/>
                <a:gd name="connsiteY8" fmla="*/ 1514075 h 2732286"/>
                <a:gd name="connsiteX9" fmla="*/ 156574 w 453075"/>
                <a:gd name="connsiteY9" fmla="*/ 1492896 h 2732286"/>
                <a:gd name="connsiteX10" fmla="*/ 137937 w 453075"/>
                <a:gd name="connsiteY10" fmla="*/ 1447997 h 2732286"/>
                <a:gd name="connsiteX11" fmla="*/ 161657 w 453075"/>
                <a:gd name="connsiteY11" fmla="*/ 1369213 h 2732286"/>
                <a:gd name="connsiteX12" fmla="*/ 154880 w 453075"/>
                <a:gd name="connsiteY12" fmla="*/ 1380225 h 2732286"/>
                <a:gd name="connsiteX13" fmla="*/ 191307 w 453075"/>
                <a:gd name="connsiteY13" fmla="*/ 1295511 h 2732286"/>
                <a:gd name="connsiteX14" fmla="*/ 215027 w 453075"/>
                <a:gd name="connsiteY14" fmla="*/ 1076100 h 2732286"/>
                <a:gd name="connsiteX15" fmla="*/ 232817 w 453075"/>
                <a:gd name="connsiteY15" fmla="*/ 964276 h 2732286"/>
                <a:gd name="connsiteX16" fmla="*/ 219263 w 453075"/>
                <a:gd name="connsiteY16" fmla="*/ 905823 h 2732286"/>
                <a:gd name="connsiteX17" fmla="*/ 245525 w 453075"/>
                <a:gd name="connsiteY17" fmla="*/ 780445 h 2732286"/>
                <a:gd name="connsiteX18" fmla="*/ 345488 w 453075"/>
                <a:gd name="connsiteY18" fmla="*/ 595767 h 2732286"/>
                <a:gd name="connsiteX19" fmla="*/ 453076 w 453075"/>
                <a:gd name="connsiteY19" fmla="*/ 389063 h 2732286"/>
                <a:gd name="connsiteX20" fmla="*/ 273481 w 453075"/>
                <a:gd name="connsiteY20" fmla="*/ 614404 h 2732286"/>
                <a:gd name="connsiteX21" fmla="*/ 160810 w 453075"/>
                <a:gd name="connsiteY21" fmla="*/ 763502 h 2732286"/>
                <a:gd name="connsiteX22" fmla="*/ 167587 w 453075"/>
                <a:gd name="connsiteY22" fmla="*/ 552563 h 2732286"/>
                <a:gd name="connsiteX23" fmla="*/ 285341 w 453075"/>
                <a:gd name="connsiteY23" fmla="*/ 218786 h 2732286"/>
                <a:gd name="connsiteX24" fmla="*/ 370055 w 453075"/>
                <a:gd name="connsiteY24" fmla="*/ 222 h 2732286"/>
                <a:gd name="connsiteX25" fmla="*/ 89650 w 453075"/>
                <a:gd name="connsiteY25" fmla="*/ 515288 h 2732286"/>
                <a:gd name="connsiteX26" fmla="*/ 51528 w 453075"/>
                <a:gd name="connsiteY26" fmla="*/ 755031 h 2732286"/>
                <a:gd name="connsiteX27" fmla="*/ 94733 w 453075"/>
                <a:gd name="connsiteY27" fmla="*/ 1116762 h 2732286"/>
                <a:gd name="connsiteX28" fmla="*/ 78637 w 453075"/>
                <a:gd name="connsiteY28" fmla="*/ 1338715 h 2732286"/>
                <a:gd name="connsiteX29" fmla="*/ 12559 w 453075"/>
                <a:gd name="connsiteY29" fmla="*/ 2007115 h 2732286"/>
                <a:gd name="connsiteX30" fmla="*/ 3240 w 453075"/>
                <a:gd name="connsiteY30" fmla="*/ 2590799 h 2732286"/>
                <a:gd name="connsiteX31" fmla="*/ 3240 w 453075"/>
                <a:gd name="connsiteY31" fmla="*/ 2732273 h 2732286"/>
                <a:gd name="connsiteX32" fmla="*/ 37127 w 453075"/>
                <a:gd name="connsiteY32" fmla="*/ 2550136 h 273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53075" h="2732286">
                  <a:moveTo>
                    <a:pt x="37127" y="2550136"/>
                  </a:moveTo>
                  <a:cubicBezTo>
                    <a:pt x="87955" y="2261259"/>
                    <a:pt x="121841" y="2050319"/>
                    <a:pt x="137937" y="1985936"/>
                  </a:cubicBezTo>
                  <a:cubicBezTo>
                    <a:pt x="146409" y="1945273"/>
                    <a:pt x="145561" y="1901221"/>
                    <a:pt x="153186" y="1863946"/>
                  </a:cubicBezTo>
                  <a:cubicBezTo>
                    <a:pt x="157845" y="1845886"/>
                    <a:pt x="157845" y="1826943"/>
                    <a:pt x="153186" y="1808882"/>
                  </a:cubicBezTo>
                  <a:cubicBezTo>
                    <a:pt x="144714" y="1780926"/>
                    <a:pt x="128619" y="1780926"/>
                    <a:pt x="122689" y="1754665"/>
                  </a:cubicBezTo>
                  <a:cubicBezTo>
                    <a:pt x="119215" y="1732631"/>
                    <a:pt x="121841" y="1710062"/>
                    <a:pt x="130313" y="1689434"/>
                  </a:cubicBezTo>
                  <a:cubicBezTo>
                    <a:pt x="137090" y="1669103"/>
                    <a:pt x="141325" y="1670797"/>
                    <a:pt x="142173" y="1658937"/>
                  </a:cubicBezTo>
                  <a:cubicBezTo>
                    <a:pt x="142173" y="1632676"/>
                    <a:pt x="126077" y="1625898"/>
                    <a:pt x="119300" y="1593707"/>
                  </a:cubicBezTo>
                  <a:cubicBezTo>
                    <a:pt x="113878" y="1565717"/>
                    <a:pt x="120655" y="1536745"/>
                    <a:pt x="137937" y="1514075"/>
                  </a:cubicBezTo>
                  <a:cubicBezTo>
                    <a:pt x="146409" y="1504756"/>
                    <a:pt x="154033" y="1503062"/>
                    <a:pt x="156574" y="1492896"/>
                  </a:cubicBezTo>
                  <a:cubicBezTo>
                    <a:pt x="159116" y="1482730"/>
                    <a:pt x="143867" y="1469176"/>
                    <a:pt x="137937" y="1447997"/>
                  </a:cubicBezTo>
                  <a:cubicBezTo>
                    <a:pt x="127771" y="1411570"/>
                    <a:pt x="162504" y="1370060"/>
                    <a:pt x="161657" y="1369213"/>
                  </a:cubicBezTo>
                  <a:cubicBezTo>
                    <a:pt x="160810" y="1368365"/>
                    <a:pt x="155727" y="1380225"/>
                    <a:pt x="154880" y="1380225"/>
                  </a:cubicBezTo>
                  <a:cubicBezTo>
                    <a:pt x="154033" y="1380225"/>
                    <a:pt x="177753" y="1331938"/>
                    <a:pt x="191307" y="1295511"/>
                  </a:cubicBezTo>
                  <a:cubicBezTo>
                    <a:pt x="225193" y="1201477"/>
                    <a:pt x="191307" y="1183687"/>
                    <a:pt x="215027" y="1076100"/>
                  </a:cubicBezTo>
                  <a:cubicBezTo>
                    <a:pt x="229259" y="1040638"/>
                    <a:pt x="235359" y="1002414"/>
                    <a:pt x="232817" y="964276"/>
                  </a:cubicBezTo>
                  <a:cubicBezTo>
                    <a:pt x="232817" y="937168"/>
                    <a:pt x="222652" y="930390"/>
                    <a:pt x="219263" y="905823"/>
                  </a:cubicBezTo>
                  <a:cubicBezTo>
                    <a:pt x="215621" y="862364"/>
                    <a:pt x="224769" y="818804"/>
                    <a:pt x="245525" y="780445"/>
                  </a:cubicBezTo>
                  <a:cubicBezTo>
                    <a:pt x="275259" y="717019"/>
                    <a:pt x="308637" y="655364"/>
                    <a:pt x="345488" y="595767"/>
                  </a:cubicBezTo>
                  <a:cubicBezTo>
                    <a:pt x="388693" y="530935"/>
                    <a:pt x="424781" y="461638"/>
                    <a:pt x="453076" y="389063"/>
                  </a:cubicBezTo>
                  <a:cubicBezTo>
                    <a:pt x="384118" y="456428"/>
                    <a:pt x="323716" y="532121"/>
                    <a:pt x="273481" y="614404"/>
                  </a:cubicBezTo>
                  <a:cubicBezTo>
                    <a:pt x="203167" y="716909"/>
                    <a:pt x="178600" y="769432"/>
                    <a:pt x="160810" y="763502"/>
                  </a:cubicBezTo>
                  <a:cubicBezTo>
                    <a:pt x="143020" y="757572"/>
                    <a:pt x="152339" y="628806"/>
                    <a:pt x="167587" y="552563"/>
                  </a:cubicBezTo>
                  <a:cubicBezTo>
                    <a:pt x="194950" y="437469"/>
                    <a:pt x="234427" y="325587"/>
                    <a:pt x="285341" y="218786"/>
                  </a:cubicBezTo>
                  <a:cubicBezTo>
                    <a:pt x="318295" y="147847"/>
                    <a:pt x="346589" y="74839"/>
                    <a:pt x="370055" y="222"/>
                  </a:cubicBezTo>
                  <a:cubicBezTo>
                    <a:pt x="354807" y="-8249"/>
                    <a:pt x="170976" y="212009"/>
                    <a:pt x="89650" y="515288"/>
                  </a:cubicBezTo>
                  <a:cubicBezTo>
                    <a:pt x="65845" y="593031"/>
                    <a:pt x="52968" y="673730"/>
                    <a:pt x="51528" y="755031"/>
                  </a:cubicBezTo>
                  <a:cubicBezTo>
                    <a:pt x="51528" y="897352"/>
                    <a:pt x="89650" y="955805"/>
                    <a:pt x="94733" y="1116762"/>
                  </a:cubicBezTo>
                  <a:cubicBezTo>
                    <a:pt x="96427" y="1191091"/>
                    <a:pt x="91005" y="1265411"/>
                    <a:pt x="78637" y="1338715"/>
                  </a:cubicBezTo>
                  <a:cubicBezTo>
                    <a:pt x="70165" y="1403099"/>
                    <a:pt x="28655" y="1730944"/>
                    <a:pt x="12559" y="2007115"/>
                  </a:cubicBezTo>
                  <a:cubicBezTo>
                    <a:pt x="1546" y="2197723"/>
                    <a:pt x="12559" y="2151977"/>
                    <a:pt x="3240" y="2590799"/>
                  </a:cubicBezTo>
                  <a:cubicBezTo>
                    <a:pt x="-1080" y="2637858"/>
                    <a:pt x="-1080" y="2685214"/>
                    <a:pt x="3240" y="2732273"/>
                  </a:cubicBezTo>
                  <a:cubicBezTo>
                    <a:pt x="19760" y="2672651"/>
                    <a:pt x="31112" y="2611715"/>
                    <a:pt x="37127" y="2550136"/>
                  </a:cubicBezTo>
                  <a:close/>
                </a:path>
              </a:pathLst>
            </a:custGeom>
            <a:solidFill>
              <a:srgbClr val="0A2428"/>
            </a:solidFill>
            <a:ln w="84667"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07437D0E-8A96-953D-EFAF-D90A5EDE309E}"/>
                </a:ext>
              </a:extLst>
            </p:cNvPr>
            <p:cNvSpPr/>
            <p:nvPr/>
          </p:nvSpPr>
          <p:spPr>
            <a:xfrm>
              <a:off x="9328566" y="2653110"/>
              <a:ext cx="747476" cy="645095"/>
            </a:xfrm>
            <a:custGeom>
              <a:avLst/>
              <a:gdLst>
                <a:gd name="connsiteX0" fmla="*/ 86431 w 1058108"/>
                <a:gd name="connsiteY0" fmla="*/ 847134 h 913180"/>
                <a:gd name="connsiteX1" fmla="*/ 318549 w 1058108"/>
                <a:gd name="connsiteY1" fmla="*/ 749712 h 913180"/>
                <a:gd name="connsiteX2" fmla="*/ 639618 w 1058108"/>
                <a:gd name="connsiteY2" fmla="*/ 475236 h 913180"/>
                <a:gd name="connsiteX3" fmla="*/ 893762 w 1058108"/>
                <a:gd name="connsiteY3" fmla="*/ 265143 h 913180"/>
                <a:gd name="connsiteX4" fmla="*/ 1058108 w 1058108"/>
                <a:gd name="connsiteY4" fmla="*/ -14 h 913180"/>
                <a:gd name="connsiteX5" fmla="*/ 1002197 w 1058108"/>
                <a:gd name="connsiteY5" fmla="*/ 159250 h 913180"/>
                <a:gd name="connsiteX6" fmla="*/ 704001 w 1058108"/>
                <a:gd name="connsiteY6" fmla="*/ 462529 h 913180"/>
                <a:gd name="connsiteX7" fmla="*/ 465105 w 1058108"/>
                <a:gd name="connsiteY7" fmla="*/ 670927 h 913180"/>
                <a:gd name="connsiteX8" fmla="*/ 228751 w 1058108"/>
                <a:gd name="connsiteY8" fmla="*/ 847134 h 913180"/>
                <a:gd name="connsiteX9" fmla="*/ 50850 w 1058108"/>
                <a:gd name="connsiteY9" fmla="*/ 906434 h 913180"/>
                <a:gd name="connsiteX10" fmla="*/ 2563 w 1058108"/>
                <a:gd name="connsiteY10" fmla="*/ 835274 h 913180"/>
                <a:gd name="connsiteX11" fmla="*/ 86431 w 1058108"/>
                <a:gd name="connsiteY11" fmla="*/ 847134 h 913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8108" h="913180">
                  <a:moveTo>
                    <a:pt x="86431" y="847134"/>
                  </a:moveTo>
                  <a:cubicBezTo>
                    <a:pt x="165215" y="858147"/>
                    <a:pt x="233834" y="813248"/>
                    <a:pt x="318549" y="749712"/>
                  </a:cubicBezTo>
                  <a:cubicBezTo>
                    <a:pt x="466800" y="637888"/>
                    <a:pt x="511698" y="580282"/>
                    <a:pt x="639618" y="475236"/>
                  </a:cubicBezTo>
                  <a:cubicBezTo>
                    <a:pt x="801423" y="338845"/>
                    <a:pt x="821755" y="350705"/>
                    <a:pt x="893762" y="265143"/>
                  </a:cubicBezTo>
                  <a:cubicBezTo>
                    <a:pt x="957213" y="182462"/>
                    <a:pt x="1012277" y="93638"/>
                    <a:pt x="1058108" y="-14"/>
                  </a:cubicBezTo>
                  <a:cubicBezTo>
                    <a:pt x="1051670" y="56601"/>
                    <a:pt x="1032525" y="111030"/>
                    <a:pt x="1002197" y="159250"/>
                  </a:cubicBezTo>
                  <a:cubicBezTo>
                    <a:pt x="954757" y="243965"/>
                    <a:pt x="907316" y="284628"/>
                    <a:pt x="704001" y="462529"/>
                  </a:cubicBezTo>
                  <a:cubicBezTo>
                    <a:pt x="624369" y="531995"/>
                    <a:pt x="543890" y="600614"/>
                    <a:pt x="465105" y="670927"/>
                  </a:cubicBezTo>
                  <a:cubicBezTo>
                    <a:pt x="390810" y="735437"/>
                    <a:pt x="311772" y="794331"/>
                    <a:pt x="228751" y="847134"/>
                  </a:cubicBezTo>
                  <a:cubicBezTo>
                    <a:pt x="144037" y="902198"/>
                    <a:pt x="92361" y="925918"/>
                    <a:pt x="50850" y="906434"/>
                  </a:cubicBezTo>
                  <a:cubicBezTo>
                    <a:pt x="9340" y="886950"/>
                    <a:pt x="-6756" y="848828"/>
                    <a:pt x="2563" y="835274"/>
                  </a:cubicBezTo>
                  <a:cubicBezTo>
                    <a:pt x="11881" y="821719"/>
                    <a:pt x="50003" y="839509"/>
                    <a:pt x="86431" y="847134"/>
                  </a:cubicBezTo>
                  <a:close/>
                </a:path>
              </a:pathLst>
            </a:custGeom>
            <a:solidFill>
              <a:srgbClr val="0A2428"/>
            </a:solidFill>
            <a:ln w="84667"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3D25DF1A-F0CA-EFB4-5347-755452FE82FC}"/>
                </a:ext>
              </a:extLst>
            </p:cNvPr>
            <p:cNvSpPr/>
            <p:nvPr/>
          </p:nvSpPr>
          <p:spPr>
            <a:xfrm>
              <a:off x="9978495" y="3748611"/>
              <a:ext cx="602637" cy="174404"/>
            </a:xfrm>
            <a:custGeom>
              <a:avLst/>
              <a:gdLst>
                <a:gd name="connsiteX0" fmla="*/ 26261 w 853077"/>
                <a:gd name="connsiteY0" fmla="*/ 174861 h 246882"/>
                <a:gd name="connsiteX1" fmla="*/ 240590 w 853077"/>
                <a:gd name="connsiteY1" fmla="*/ 28304 h 246882"/>
                <a:gd name="connsiteX2" fmla="*/ 429504 w 853077"/>
                <a:gd name="connsiteY2" fmla="*/ 1195 h 246882"/>
                <a:gd name="connsiteX3" fmla="*/ 683648 w 853077"/>
                <a:gd name="connsiteY3" fmla="*/ 107089 h 246882"/>
                <a:gd name="connsiteX4" fmla="*/ 853077 w 853077"/>
                <a:gd name="connsiteY4" fmla="*/ 246868 h 246882"/>
                <a:gd name="connsiteX5" fmla="*/ 797165 w 853077"/>
                <a:gd name="connsiteY5" fmla="*/ 212982 h 246882"/>
                <a:gd name="connsiteX6" fmla="*/ 581143 w 853077"/>
                <a:gd name="connsiteY6" fmla="*/ 76591 h 246882"/>
                <a:gd name="connsiteX7" fmla="*/ 376980 w 853077"/>
                <a:gd name="connsiteY7" fmla="*/ 26610 h 246882"/>
                <a:gd name="connsiteX8" fmla="*/ 195691 w 853077"/>
                <a:gd name="connsiteY8" fmla="*/ 78286 h 246882"/>
                <a:gd name="connsiteX9" fmla="*/ 0 w 853077"/>
                <a:gd name="connsiteY9" fmla="*/ 213830 h 246882"/>
                <a:gd name="connsiteX10" fmla="*/ 26261 w 853077"/>
                <a:gd name="connsiteY10" fmla="*/ 174861 h 246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077" h="246882">
                  <a:moveTo>
                    <a:pt x="26261" y="174861"/>
                  </a:moveTo>
                  <a:cubicBezTo>
                    <a:pt x="83783" y="108275"/>
                    <a:pt x="157654" y="57776"/>
                    <a:pt x="240590" y="28304"/>
                  </a:cubicBezTo>
                  <a:cubicBezTo>
                    <a:pt x="300822" y="5702"/>
                    <a:pt x="365290" y="-3549"/>
                    <a:pt x="429504" y="1195"/>
                  </a:cubicBezTo>
                  <a:cubicBezTo>
                    <a:pt x="522097" y="13225"/>
                    <a:pt x="609861" y="49788"/>
                    <a:pt x="683648" y="107089"/>
                  </a:cubicBezTo>
                  <a:cubicBezTo>
                    <a:pt x="746929" y="144702"/>
                    <a:pt x="804112" y="191846"/>
                    <a:pt x="853077" y="246868"/>
                  </a:cubicBezTo>
                  <a:cubicBezTo>
                    <a:pt x="833255" y="237634"/>
                    <a:pt x="814532" y="226274"/>
                    <a:pt x="797165" y="212982"/>
                  </a:cubicBezTo>
                  <a:cubicBezTo>
                    <a:pt x="668400" y="128268"/>
                    <a:pt x="603169" y="87604"/>
                    <a:pt x="581143" y="76591"/>
                  </a:cubicBezTo>
                  <a:cubicBezTo>
                    <a:pt x="518200" y="43511"/>
                    <a:pt x="448056" y="26347"/>
                    <a:pt x="376980" y="26610"/>
                  </a:cubicBezTo>
                  <a:cubicBezTo>
                    <a:pt x="313444" y="29999"/>
                    <a:pt x="251434" y="47661"/>
                    <a:pt x="195691" y="78286"/>
                  </a:cubicBezTo>
                  <a:cubicBezTo>
                    <a:pt x="126140" y="116907"/>
                    <a:pt x="60571" y="162315"/>
                    <a:pt x="0" y="213830"/>
                  </a:cubicBezTo>
                  <a:cubicBezTo>
                    <a:pt x="0" y="213830"/>
                    <a:pt x="11013" y="190956"/>
                    <a:pt x="26261" y="174861"/>
                  </a:cubicBezTo>
                  <a:close/>
                </a:path>
              </a:pathLst>
            </a:custGeom>
            <a:solidFill>
              <a:srgbClr val="0A2428"/>
            </a:solidFill>
            <a:ln w="84667"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E64C16C0-C28F-ECD0-7652-B41394026E18}"/>
                </a:ext>
              </a:extLst>
            </p:cNvPr>
            <p:cNvSpPr/>
            <p:nvPr/>
          </p:nvSpPr>
          <p:spPr>
            <a:xfrm>
              <a:off x="8618222" y="1313683"/>
              <a:ext cx="249552" cy="593762"/>
            </a:xfrm>
            <a:custGeom>
              <a:avLst/>
              <a:gdLst>
                <a:gd name="connsiteX0" fmla="*/ 0 w 353260"/>
                <a:gd name="connsiteY0" fmla="*/ 171254 h 840514"/>
                <a:gd name="connsiteX1" fmla="*/ 65231 w 353260"/>
                <a:gd name="connsiteY1" fmla="*/ 279689 h 840514"/>
                <a:gd name="connsiteX2" fmla="*/ 178748 w 353260"/>
                <a:gd name="connsiteY2" fmla="*/ 364403 h 840514"/>
                <a:gd name="connsiteX3" fmla="*/ 219412 w 353260"/>
                <a:gd name="connsiteY3" fmla="*/ 401678 h 840514"/>
                <a:gd name="connsiteX4" fmla="*/ 282100 w 353260"/>
                <a:gd name="connsiteY4" fmla="*/ 486393 h 840514"/>
                <a:gd name="connsiteX5" fmla="*/ 298196 w 353260"/>
                <a:gd name="connsiteY5" fmla="*/ 558400 h 840514"/>
                <a:gd name="connsiteX6" fmla="*/ 260075 w 353260"/>
                <a:gd name="connsiteY6" fmla="*/ 716817 h 840514"/>
                <a:gd name="connsiteX7" fmla="*/ 175360 w 353260"/>
                <a:gd name="connsiteY7" fmla="*/ 840501 h 840514"/>
                <a:gd name="connsiteX8" fmla="*/ 245673 w 353260"/>
                <a:gd name="connsiteY8" fmla="*/ 787130 h 840514"/>
                <a:gd name="connsiteX9" fmla="*/ 321916 w 353260"/>
                <a:gd name="connsiteY9" fmla="*/ 643115 h 840514"/>
                <a:gd name="connsiteX10" fmla="*/ 353261 w 353260"/>
                <a:gd name="connsiteY10" fmla="*/ 501642 h 840514"/>
                <a:gd name="connsiteX11" fmla="*/ 288878 w 353260"/>
                <a:gd name="connsiteY11" fmla="*/ 322893 h 840514"/>
                <a:gd name="connsiteX12" fmla="*/ 266005 w 353260"/>
                <a:gd name="connsiteY12" fmla="*/ 295785 h 840514"/>
                <a:gd name="connsiteX13" fmla="*/ 288878 w 353260"/>
                <a:gd name="connsiteY13" fmla="*/ 279689 h 840514"/>
                <a:gd name="connsiteX14" fmla="*/ 304126 w 353260"/>
                <a:gd name="connsiteY14" fmla="*/ 206834 h 840514"/>
                <a:gd name="connsiteX15" fmla="*/ 289725 w 353260"/>
                <a:gd name="connsiteY15" fmla="*/ 83151 h 840514"/>
                <a:gd name="connsiteX16" fmla="*/ 240590 w 353260"/>
                <a:gd name="connsiteY16" fmla="*/ 13685 h 840514"/>
                <a:gd name="connsiteX17" fmla="*/ 105047 w 353260"/>
                <a:gd name="connsiteY17" fmla="*/ 19615 h 840514"/>
                <a:gd name="connsiteX18" fmla="*/ 28803 w 353260"/>
                <a:gd name="connsiteY18" fmla="*/ 88234 h 840514"/>
                <a:gd name="connsiteX19" fmla="*/ 0 w 353260"/>
                <a:gd name="connsiteY19" fmla="*/ 171254 h 840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3260" h="840514">
                  <a:moveTo>
                    <a:pt x="0" y="171254"/>
                  </a:moveTo>
                  <a:cubicBezTo>
                    <a:pt x="6396" y="214654"/>
                    <a:pt x="29888" y="253699"/>
                    <a:pt x="65231" y="279689"/>
                  </a:cubicBezTo>
                  <a:cubicBezTo>
                    <a:pt x="99963" y="312728"/>
                    <a:pt x="112671" y="311033"/>
                    <a:pt x="178748" y="364403"/>
                  </a:cubicBezTo>
                  <a:cubicBezTo>
                    <a:pt x="199927" y="382194"/>
                    <a:pt x="210940" y="393207"/>
                    <a:pt x="219412" y="401678"/>
                  </a:cubicBezTo>
                  <a:cubicBezTo>
                    <a:pt x="245334" y="425856"/>
                    <a:pt x="266513" y="454565"/>
                    <a:pt x="282100" y="486393"/>
                  </a:cubicBezTo>
                  <a:cubicBezTo>
                    <a:pt x="292351" y="509020"/>
                    <a:pt x="297858" y="533545"/>
                    <a:pt x="298196" y="558400"/>
                  </a:cubicBezTo>
                  <a:cubicBezTo>
                    <a:pt x="299467" y="613626"/>
                    <a:pt x="286336" y="668225"/>
                    <a:pt x="260075" y="716817"/>
                  </a:cubicBezTo>
                  <a:cubicBezTo>
                    <a:pt x="234406" y="759767"/>
                    <a:pt x="206111" y="801074"/>
                    <a:pt x="175360" y="840501"/>
                  </a:cubicBezTo>
                  <a:cubicBezTo>
                    <a:pt x="179595" y="840501"/>
                    <a:pt x="216023" y="820169"/>
                    <a:pt x="245673" y="787130"/>
                  </a:cubicBezTo>
                  <a:cubicBezTo>
                    <a:pt x="281846" y="745671"/>
                    <a:pt x="308023" y="696375"/>
                    <a:pt x="321916" y="643115"/>
                  </a:cubicBezTo>
                  <a:cubicBezTo>
                    <a:pt x="341655" y="598504"/>
                    <a:pt x="352329" y="550412"/>
                    <a:pt x="353261" y="501642"/>
                  </a:cubicBezTo>
                  <a:cubicBezTo>
                    <a:pt x="353261" y="487240"/>
                    <a:pt x="347331" y="365251"/>
                    <a:pt x="288878" y="322893"/>
                  </a:cubicBezTo>
                  <a:cubicBezTo>
                    <a:pt x="282948" y="322893"/>
                    <a:pt x="263463" y="305950"/>
                    <a:pt x="266005" y="295785"/>
                  </a:cubicBezTo>
                  <a:cubicBezTo>
                    <a:pt x="268546" y="285619"/>
                    <a:pt x="279559" y="287313"/>
                    <a:pt x="288878" y="279689"/>
                  </a:cubicBezTo>
                  <a:cubicBezTo>
                    <a:pt x="298196" y="272065"/>
                    <a:pt x="305820" y="248344"/>
                    <a:pt x="304126" y="206834"/>
                  </a:cubicBezTo>
                  <a:cubicBezTo>
                    <a:pt x="306329" y="165087"/>
                    <a:pt x="301416" y="123280"/>
                    <a:pt x="289725" y="83151"/>
                  </a:cubicBezTo>
                  <a:cubicBezTo>
                    <a:pt x="280745" y="55576"/>
                    <a:pt x="263633" y="31365"/>
                    <a:pt x="240590" y="13685"/>
                  </a:cubicBezTo>
                  <a:cubicBezTo>
                    <a:pt x="197131" y="-6486"/>
                    <a:pt x="146582" y="-4275"/>
                    <a:pt x="105047" y="19615"/>
                  </a:cubicBezTo>
                  <a:cubicBezTo>
                    <a:pt x="73914" y="35202"/>
                    <a:pt x="47567" y="58905"/>
                    <a:pt x="28803" y="88234"/>
                  </a:cubicBezTo>
                  <a:cubicBezTo>
                    <a:pt x="10581" y="112123"/>
                    <a:pt x="483" y="141214"/>
                    <a:pt x="0" y="171254"/>
                  </a:cubicBezTo>
                  <a:close/>
                </a:path>
              </a:pathLst>
            </a:custGeom>
            <a:solidFill>
              <a:srgbClr val="0A2428"/>
            </a:solidFill>
            <a:ln w="84667"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BDD9525D-7344-DF0D-DC69-7AB79AA2216E}"/>
                </a:ext>
              </a:extLst>
            </p:cNvPr>
            <p:cNvSpPr/>
            <p:nvPr/>
          </p:nvSpPr>
          <p:spPr>
            <a:xfrm>
              <a:off x="8225042" y="1065141"/>
              <a:ext cx="581053" cy="246250"/>
            </a:xfrm>
            <a:custGeom>
              <a:avLst/>
              <a:gdLst>
                <a:gd name="connsiteX0" fmla="*/ 74549 w 822524"/>
                <a:gd name="connsiteY0" fmla="*/ 45293 h 348585"/>
                <a:gd name="connsiteX1" fmla="*/ 321069 w 822524"/>
                <a:gd name="connsiteY1" fmla="*/ 394 h 348585"/>
                <a:gd name="connsiteX2" fmla="*/ 592157 w 822524"/>
                <a:gd name="connsiteY2" fmla="*/ 68166 h 348585"/>
                <a:gd name="connsiteX3" fmla="*/ 820886 w 822524"/>
                <a:gd name="connsiteY3" fmla="*/ 322310 h 348585"/>
                <a:gd name="connsiteX4" fmla="*/ 788695 w 822524"/>
                <a:gd name="connsiteY4" fmla="*/ 314686 h 348585"/>
                <a:gd name="connsiteX5" fmla="*/ 619265 w 822524"/>
                <a:gd name="connsiteY5" fmla="*/ 348572 h 348585"/>
                <a:gd name="connsiteX6" fmla="*/ 698050 w 822524"/>
                <a:gd name="connsiteY6" fmla="*/ 285036 h 348585"/>
                <a:gd name="connsiteX7" fmla="*/ 653151 w 822524"/>
                <a:gd name="connsiteY7" fmla="*/ 179989 h 348585"/>
                <a:gd name="connsiteX8" fmla="*/ 502358 w 822524"/>
                <a:gd name="connsiteY8" fmla="*/ 59694 h 348585"/>
                <a:gd name="connsiteX9" fmla="*/ 254144 w 822524"/>
                <a:gd name="connsiteY9" fmla="*/ 18184 h 348585"/>
                <a:gd name="connsiteX10" fmla="*/ 0 w 822524"/>
                <a:gd name="connsiteY10" fmla="*/ 91886 h 348585"/>
                <a:gd name="connsiteX11" fmla="*/ 74549 w 822524"/>
                <a:gd name="connsiteY11" fmla="*/ 45293 h 34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524" h="348585">
                  <a:moveTo>
                    <a:pt x="74549" y="45293"/>
                  </a:moveTo>
                  <a:cubicBezTo>
                    <a:pt x="152470" y="12551"/>
                    <a:pt x="236609" y="-2774"/>
                    <a:pt x="321069" y="394"/>
                  </a:cubicBezTo>
                  <a:cubicBezTo>
                    <a:pt x="415645" y="250"/>
                    <a:pt x="508780" y="23538"/>
                    <a:pt x="592157" y="68166"/>
                  </a:cubicBezTo>
                  <a:cubicBezTo>
                    <a:pt x="743796" y="152881"/>
                    <a:pt x="836135" y="304520"/>
                    <a:pt x="820886" y="322310"/>
                  </a:cubicBezTo>
                  <a:cubicBezTo>
                    <a:pt x="805637" y="340100"/>
                    <a:pt x="809026" y="322310"/>
                    <a:pt x="788695" y="314686"/>
                  </a:cubicBezTo>
                  <a:cubicBezTo>
                    <a:pt x="730064" y="307926"/>
                    <a:pt x="670789" y="319777"/>
                    <a:pt x="619265" y="348572"/>
                  </a:cubicBezTo>
                  <a:cubicBezTo>
                    <a:pt x="619265" y="348572"/>
                    <a:pt x="685343" y="328240"/>
                    <a:pt x="698050" y="285036"/>
                  </a:cubicBezTo>
                  <a:cubicBezTo>
                    <a:pt x="710757" y="241831"/>
                    <a:pt x="679413" y="213028"/>
                    <a:pt x="653151" y="179989"/>
                  </a:cubicBezTo>
                  <a:cubicBezTo>
                    <a:pt x="612810" y="128830"/>
                    <a:pt x="561210" y="87659"/>
                    <a:pt x="502358" y="59694"/>
                  </a:cubicBezTo>
                  <a:cubicBezTo>
                    <a:pt x="424413" y="25266"/>
                    <a:pt x="339054" y="10992"/>
                    <a:pt x="254144" y="18184"/>
                  </a:cubicBezTo>
                  <a:cubicBezTo>
                    <a:pt x="166219" y="29883"/>
                    <a:pt x="80547" y="54722"/>
                    <a:pt x="0" y="91886"/>
                  </a:cubicBezTo>
                  <a:cubicBezTo>
                    <a:pt x="21628" y="71715"/>
                    <a:pt x="46940" y="55899"/>
                    <a:pt x="74549" y="45293"/>
                  </a:cubicBezTo>
                  <a:close/>
                </a:path>
              </a:pathLst>
            </a:custGeom>
            <a:solidFill>
              <a:srgbClr val="0A2428"/>
            </a:solidFill>
            <a:ln w="84667"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04D0414F-BE57-266A-8E29-08DE348902C1}"/>
                </a:ext>
              </a:extLst>
            </p:cNvPr>
            <p:cNvSpPr/>
            <p:nvPr/>
          </p:nvSpPr>
          <p:spPr>
            <a:xfrm>
              <a:off x="6755783" y="3586665"/>
              <a:ext cx="758901" cy="470650"/>
            </a:xfrm>
            <a:custGeom>
              <a:avLst/>
              <a:gdLst>
                <a:gd name="connsiteX0" fmla="*/ 945 w 1074281"/>
                <a:gd name="connsiteY0" fmla="*/ 542192 h 666240"/>
                <a:gd name="connsiteX1" fmla="*/ 72106 w 1074281"/>
                <a:gd name="connsiteY1" fmla="*/ 610811 h 666240"/>
                <a:gd name="connsiteX2" fmla="*/ 123782 w 1074281"/>
                <a:gd name="connsiteY2" fmla="*/ 640462 h 666240"/>
                <a:gd name="connsiteX3" fmla="*/ 165292 w 1074281"/>
                <a:gd name="connsiteY3" fmla="*/ 627754 h 666240"/>
                <a:gd name="connsiteX4" fmla="*/ 207649 w 1074281"/>
                <a:gd name="connsiteY4" fmla="*/ 608270 h 666240"/>
                <a:gd name="connsiteX5" fmla="*/ 369454 w 1074281"/>
                <a:gd name="connsiteY5" fmla="*/ 518472 h 666240"/>
                <a:gd name="connsiteX6" fmla="*/ 629529 w 1074281"/>
                <a:gd name="connsiteY6" fmla="*/ 349043 h 666240"/>
                <a:gd name="connsiteX7" fmla="*/ 914170 w 1074281"/>
                <a:gd name="connsiteY7" fmla="*/ 141491 h 666240"/>
                <a:gd name="connsiteX8" fmla="*/ 1074281 w 1074281"/>
                <a:gd name="connsiteY8" fmla="*/ 18 h 666240"/>
                <a:gd name="connsiteX9" fmla="*/ 972623 w 1074281"/>
                <a:gd name="connsiteY9" fmla="*/ 108452 h 666240"/>
                <a:gd name="connsiteX10" fmla="*/ 579547 w 1074281"/>
                <a:gd name="connsiteY10" fmla="*/ 411731 h 666240"/>
                <a:gd name="connsiteX11" fmla="*/ 141572 w 1074281"/>
                <a:gd name="connsiteY11" fmla="*/ 665876 h 666240"/>
                <a:gd name="connsiteX12" fmla="*/ 56857 w 1074281"/>
                <a:gd name="connsiteY12" fmla="*/ 636226 h 666240"/>
                <a:gd name="connsiteX13" fmla="*/ 1792 w 1074281"/>
                <a:gd name="connsiteY13" fmla="*/ 551511 h 666240"/>
                <a:gd name="connsiteX14" fmla="*/ 945 w 1074281"/>
                <a:gd name="connsiteY14" fmla="*/ 542192 h 66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74281" h="666240">
                  <a:moveTo>
                    <a:pt x="945" y="542192"/>
                  </a:moveTo>
                  <a:cubicBezTo>
                    <a:pt x="6028" y="542192"/>
                    <a:pt x="28054" y="569301"/>
                    <a:pt x="72106" y="610811"/>
                  </a:cubicBezTo>
                  <a:cubicBezTo>
                    <a:pt x="99214" y="637073"/>
                    <a:pt x="111074" y="639614"/>
                    <a:pt x="123782" y="640462"/>
                  </a:cubicBezTo>
                  <a:cubicBezTo>
                    <a:pt x="136489" y="641308"/>
                    <a:pt x="134794" y="640462"/>
                    <a:pt x="165292" y="627754"/>
                  </a:cubicBezTo>
                  <a:lnTo>
                    <a:pt x="207649" y="608270"/>
                  </a:lnTo>
                  <a:cubicBezTo>
                    <a:pt x="310154" y="555747"/>
                    <a:pt x="369454" y="518472"/>
                    <a:pt x="369454" y="518472"/>
                  </a:cubicBezTo>
                  <a:cubicBezTo>
                    <a:pt x="483819" y="448159"/>
                    <a:pt x="538884" y="413426"/>
                    <a:pt x="629529" y="349043"/>
                  </a:cubicBezTo>
                  <a:cubicBezTo>
                    <a:pt x="728272" y="285311"/>
                    <a:pt x="823305" y="216015"/>
                    <a:pt x="914170" y="141491"/>
                  </a:cubicBezTo>
                  <a:cubicBezTo>
                    <a:pt x="1005662" y="65248"/>
                    <a:pt x="1072586" y="-1676"/>
                    <a:pt x="1074281" y="18"/>
                  </a:cubicBezTo>
                  <a:cubicBezTo>
                    <a:pt x="1043258" y="38741"/>
                    <a:pt x="1009262" y="74990"/>
                    <a:pt x="972623" y="108452"/>
                  </a:cubicBezTo>
                  <a:cubicBezTo>
                    <a:pt x="849846" y="219801"/>
                    <a:pt x="718403" y="321214"/>
                    <a:pt x="579547" y="411731"/>
                  </a:cubicBezTo>
                  <a:cubicBezTo>
                    <a:pt x="331332" y="581161"/>
                    <a:pt x="215274" y="672653"/>
                    <a:pt x="141572" y="665876"/>
                  </a:cubicBezTo>
                  <a:cubicBezTo>
                    <a:pt x="110693" y="666469"/>
                    <a:pt x="80628" y="655947"/>
                    <a:pt x="56857" y="636226"/>
                  </a:cubicBezTo>
                  <a:cubicBezTo>
                    <a:pt x="35280" y="610218"/>
                    <a:pt x="16795" y="581788"/>
                    <a:pt x="1792" y="551511"/>
                  </a:cubicBezTo>
                  <a:cubicBezTo>
                    <a:pt x="1792" y="551511"/>
                    <a:pt x="-1597" y="542192"/>
                    <a:pt x="945" y="542192"/>
                  </a:cubicBezTo>
                  <a:close/>
                </a:path>
              </a:pathLst>
            </a:custGeom>
            <a:solidFill>
              <a:srgbClr val="0A2428"/>
            </a:solidFill>
            <a:ln w="84667"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A13262C2-4AC2-9684-EE1F-B35A7DD1A1E9}"/>
                </a:ext>
              </a:extLst>
            </p:cNvPr>
            <p:cNvSpPr/>
            <p:nvPr/>
          </p:nvSpPr>
          <p:spPr>
            <a:xfrm>
              <a:off x="6944364" y="3447847"/>
              <a:ext cx="237246" cy="223309"/>
            </a:xfrm>
            <a:custGeom>
              <a:avLst/>
              <a:gdLst>
                <a:gd name="connsiteX0" fmla="*/ 0 w 335839"/>
                <a:gd name="connsiteY0" fmla="*/ 300724 h 316110"/>
                <a:gd name="connsiteX1" fmla="*/ 95727 w 335839"/>
                <a:gd name="connsiteY1" fmla="*/ 315125 h 316110"/>
                <a:gd name="connsiteX2" fmla="*/ 230424 w 335839"/>
                <a:gd name="connsiteY2" fmla="*/ 263449 h 316110"/>
                <a:gd name="connsiteX3" fmla="*/ 309208 w 335839"/>
                <a:gd name="connsiteY3" fmla="*/ 155862 h 316110"/>
                <a:gd name="connsiteX4" fmla="*/ 333776 w 335839"/>
                <a:gd name="connsiteY4" fmla="*/ -14 h 316110"/>
                <a:gd name="connsiteX5" fmla="*/ 322763 w 335839"/>
                <a:gd name="connsiteY5" fmla="*/ 39802 h 316110"/>
                <a:gd name="connsiteX6" fmla="*/ 265157 w 335839"/>
                <a:gd name="connsiteY6" fmla="*/ 199066 h 316110"/>
                <a:gd name="connsiteX7" fmla="*/ 83867 w 335839"/>
                <a:gd name="connsiteY7" fmla="*/ 298182 h 316110"/>
                <a:gd name="connsiteX8" fmla="*/ 0 w 335839"/>
                <a:gd name="connsiteY8" fmla="*/ 300724 h 31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5839" h="316110">
                  <a:moveTo>
                    <a:pt x="0" y="300724"/>
                  </a:moveTo>
                  <a:cubicBezTo>
                    <a:pt x="30209" y="313431"/>
                    <a:pt x="63120" y="318378"/>
                    <a:pt x="95727" y="315125"/>
                  </a:cubicBezTo>
                  <a:cubicBezTo>
                    <a:pt x="144752" y="311618"/>
                    <a:pt x="191633" y="293633"/>
                    <a:pt x="230424" y="263449"/>
                  </a:cubicBezTo>
                  <a:cubicBezTo>
                    <a:pt x="265792" y="235239"/>
                    <a:pt x="292994" y="198100"/>
                    <a:pt x="309208" y="155862"/>
                  </a:cubicBezTo>
                  <a:cubicBezTo>
                    <a:pt x="331658" y="107176"/>
                    <a:pt x="340163" y="53221"/>
                    <a:pt x="333776" y="-14"/>
                  </a:cubicBezTo>
                  <a:cubicBezTo>
                    <a:pt x="329134" y="12973"/>
                    <a:pt x="325457" y="26282"/>
                    <a:pt x="322763" y="39802"/>
                  </a:cubicBezTo>
                  <a:cubicBezTo>
                    <a:pt x="312377" y="95680"/>
                    <a:pt x="292918" y="149474"/>
                    <a:pt x="265157" y="199066"/>
                  </a:cubicBezTo>
                  <a:cubicBezTo>
                    <a:pt x="220063" y="254596"/>
                    <a:pt x="154960" y="290194"/>
                    <a:pt x="83867" y="298182"/>
                  </a:cubicBezTo>
                  <a:cubicBezTo>
                    <a:pt x="55988" y="300673"/>
                    <a:pt x="27981" y="301520"/>
                    <a:pt x="0" y="300724"/>
                  </a:cubicBezTo>
                  <a:close/>
                </a:path>
              </a:pathLst>
            </a:custGeom>
            <a:solidFill>
              <a:srgbClr val="0A2428"/>
            </a:solidFill>
            <a:ln w="84667"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0564932D-3241-5F1D-D7DD-6B6F4349326F}"/>
                </a:ext>
              </a:extLst>
            </p:cNvPr>
            <p:cNvSpPr/>
            <p:nvPr/>
          </p:nvSpPr>
          <p:spPr>
            <a:xfrm>
              <a:off x="8233421" y="2477766"/>
              <a:ext cx="144714" cy="244636"/>
            </a:xfrm>
            <a:custGeom>
              <a:avLst/>
              <a:gdLst>
                <a:gd name="connsiteX0" fmla="*/ 124530 w 204853"/>
                <a:gd name="connsiteY0" fmla="*/ 300723 h 346301"/>
                <a:gd name="connsiteX1" fmla="*/ 175359 w 204853"/>
                <a:gd name="connsiteY1" fmla="*/ 320208 h 346301"/>
                <a:gd name="connsiteX2" fmla="*/ 175359 w 204853"/>
                <a:gd name="connsiteY2" fmla="*/ 260060 h 346301"/>
                <a:gd name="connsiteX3" fmla="*/ 106740 w 204853"/>
                <a:gd name="connsiteY3" fmla="*/ 131294 h 346301"/>
                <a:gd name="connsiteX4" fmla="*/ 22025 w 204853"/>
                <a:gd name="connsiteY4" fmla="*/ 27095 h 346301"/>
                <a:gd name="connsiteX5" fmla="*/ 0 w 204853"/>
                <a:gd name="connsiteY5" fmla="*/ -14 h 346301"/>
                <a:gd name="connsiteX6" fmla="*/ 36427 w 204853"/>
                <a:gd name="connsiteY6" fmla="*/ 27095 h 346301"/>
                <a:gd name="connsiteX7" fmla="*/ 134696 w 204853"/>
                <a:gd name="connsiteY7" fmla="*/ 126211 h 346301"/>
                <a:gd name="connsiteX8" fmla="*/ 204162 w 204853"/>
                <a:gd name="connsiteY8" fmla="*/ 268532 h 346301"/>
                <a:gd name="connsiteX9" fmla="*/ 187219 w 204853"/>
                <a:gd name="connsiteY9" fmla="*/ 339692 h 346301"/>
                <a:gd name="connsiteX10" fmla="*/ 142320 w 204853"/>
                <a:gd name="connsiteY10" fmla="*/ 339692 h 346301"/>
                <a:gd name="connsiteX11" fmla="*/ 124530 w 204853"/>
                <a:gd name="connsiteY11" fmla="*/ 300723 h 34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853" h="346301">
                  <a:moveTo>
                    <a:pt x="124530" y="300723"/>
                  </a:moveTo>
                  <a:cubicBezTo>
                    <a:pt x="133002" y="293946"/>
                    <a:pt x="160111" y="327832"/>
                    <a:pt x="175359" y="320208"/>
                  </a:cubicBezTo>
                  <a:cubicBezTo>
                    <a:pt x="190608" y="312583"/>
                    <a:pt x="181289" y="266838"/>
                    <a:pt x="175359" y="260060"/>
                  </a:cubicBezTo>
                  <a:cubicBezTo>
                    <a:pt x="162787" y="212400"/>
                    <a:pt x="139296" y="168314"/>
                    <a:pt x="106740" y="131294"/>
                  </a:cubicBezTo>
                  <a:cubicBezTo>
                    <a:pt x="60994" y="71994"/>
                    <a:pt x="22025" y="27095"/>
                    <a:pt x="22025" y="27095"/>
                  </a:cubicBezTo>
                  <a:cubicBezTo>
                    <a:pt x="13698" y="18903"/>
                    <a:pt x="6311" y="9813"/>
                    <a:pt x="0" y="-14"/>
                  </a:cubicBezTo>
                  <a:cubicBezTo>
                    <a:pt x="13122" y="7627"/>
                    <a:pt x="25338" y="16718"/>
                    <a:pt x="36427" y="27095"/>
                  </a:cubicBezTo>
                  <a:cubicBezTo>
                    <a:pt x="73151" y="55949"/>
                    <a:pt x="106156" y="89242"/>
                    <a:pt x="134696" y="126211"/>
                  </a:cubicBezTo>
                  <a:cubicBezTo>
                    <a:pt x="171377" y="165765"/>
                    <a:pt x="195538" y="215280"/>
                    <a:pt x="204162" y="268532"/>
                  </a:cubicBezTo>
                  <a:cubicBezTo>
                    <a:pt x="204162" y="286322"/>
                    <a:pt x="210092" y="325291"/>
                    <a:pt x="187219" y="339692"/>
                  </a:cubicBezTo>
                  <a:cubicBezTo>
                    <a:pt x="173547" y="348486"/>
                    <a:pt x="155994" y="348486"/>
                    <a:pt x="142320" y="339692"/>
                  </a:cubicBezTo>
                  <a:cubicBezTo>
                    <a:pt x="125377" y="326985"/>
                    <a:pt x="119447" y="304959"/>
                    <a:pt x="124530" y="300723"/>
                  </a:cubicBezTo>
                  <a:close/>
                </a:path>
              </a:pathLst>
            </a:custGeom>
            <a:solidFill>
              <a:srgbClr val="0A2428"/>
            </a:solidFill>
            <a:ln w="84667"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B75E8A80-C697-23FF-F2B8-EC75AE2969A3}"/>
                </a:ext>
              </a:extLst>
            </p:cNvPr>
            <p:cNvSpPr/>
            <p:nvPr/>
          </p:nvSpPr>
          <p:spPr>
            <a:xfrm>
              <a:off x="8833162" y="1869550"/>
              <a:ext cx="578275" cy="428223"/>
            </a:xfrm>
            <a:custGeom>
              <a:avLst/>
              <a:gdLst>
                <a:gd name="connsiteX0" fmla="*/ 818207 w 818591"/>
                <a:gd name="connsiteY0" fmla="*/ 258 h 606182"/>
                <a:gd name="connsiteX1" fmla="*/ 648777 w 818591"/>
                <a:gd name="connsiteY1" fmla="*/ 133260 h 606182"/>
                <a:gd name="connsiteX2" fmla="*/ 454781 w 818591"/>
                <a:gd name="connsiteY2" fmla="*/ 251014 h 606182"/>
                <a:gd name="connsiteX3" fmla="*/ 265867 w 818591"/>
                <a:gd name="connsiteY3" fmla="*/ 335729 h 606182"/>
                <a:gd name="connsiteX4" fmla="*/ 35443 w 818591"/>
                <a:gd name="connsiteY4" fmla="*/ 428068 h 606182"/>
                <a:gd name="connsiteX5" fmla="*/ 12570 w 818591"/>
                <a:gd name="connsiteY5" fmla="*/ 437386 h 606182"/>
                <a:gd name="connsiteX6" fmla="*/ 12570 w 818591"/>
                <a:gd name="connsiteY6" fmla="*/ 483132 h 606182"/>
                <a:gd name="connsiteX7" fmla="*/ 12570 w 818591"/>
                <a:gd name="connsiteY7" fmla="*/ 544127 h 606182"/>
                <a:gd name="connsiteX8" fmla="*/ 710 w 818591"/>
                <a:gd name="connsiteY8" fmla="*/ 605969 h 606182"/>
                <a:gd name="connsiteX9" fmla="*/ 32054 w 818591"/>
                <a:gd name="connsiteY9" fmla="*/ 558529 h 606182"/>
                <a:gd name="connsiteX10" fmla="*/ 44762 w 818591"/>
                <a:gd name="connsiteY10" fmla="*/ 492451 h 606182"/>
                <a:gd name="connsiteX11" fmla="*/ 101520 w 818591"/>
                <a:gd name="connsiteY11" fmla="*/ 444164 h 606182"/>
                <a:gd name="connsiteX12" fmla="*/ 236217 w 818591"/>
                <a:gd name="connsiteY12" fmla="*/ 376392 h 606182"/>
                <a:gd name="connsiteX13" fmla="*/ 384468 w 818591"/>
                <a:gd name="connsiteY13" fmla="*/ 302690 h 606182"/>
                <a:gd name="connsiteX14" fmla="*/ 593713 w 818591"/>
                <a:gd name="connsiteY14" fmla="*/ 179853 h 606182"/>
                <a:gd name="connsiteX15" fmla="*/ 777544 w 818591"/>
                <a:gd name="connsiteY15" fmla="*/ 42616 h 606182"/>
                <a:gd name="connsiteX16" fmla="*/ 818207 w 818591"/>
                <a:gd name="connsiteY16" fmla="*/ 258 h 60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8591" h="606182">
                  <a:moveTo>
                    <a:pt x="818207" y="258"/>
                  </a:moveTo>
                  <a:cubicBezTo>
                    <a:pt x="818207" y="-4825"/>
                    <a:pt x="750436" y="62100"/>
                    <a:pt x="648777" y="133260"/>
                  </a:cubicBezTo>
                  <a:cubicBezTo>
                    <a:pt x="587359" y="177609"/>
                    <a:pt x="522468" y="216984"/>
                    <a:pt x="454781" y="251014"/>
                  </a:cubicBezTo>
                  <a:cubicBezTo>
                    <a:pt x="393278" y="282486"/>
                    <a:pt x="330251" y="310763"/>
                    <a:pt x="265867" y="335729"/>
                  </a:cubicBezTo>
                  <a:cubicBezTo>
                    <a:pt x="210802" y="357755"/>
                    <a:pt x="63399" y="420443"/>
                    <a:pt x="35443" y="428068"/>
                  </a:cubicBezTo>
                  <a:cubicBezTo>
                    <a:pt x="26124" y="428068"/>
                    <a:pt x="17653" y="428068"/>
                    <a:pt x="12570" y="437386"/>
                  </a:cubicBezTo>
                  <a:cubicBezTo>
                    <a:pt x="7487" y="446705"/>
                    <a:pt x="12570" y="459412"/>
                    <a:pt x="12570" y="483132"/>
                  </a:cubicBezTo>
                  <a:cubicBezTo>
                    <a:pt x="14518" y="503421"/>
                    <a:pt x="14518" y="523838"/>
                    <a:pt x="12570" y="544127"/>
                  </a:cubicBezTo>
                  <a:cubicBezTo>
                    <a:pt x="12570" y="581402"/>
                    <a:pt x="-3526" y="603427"/>
                    <a:pt x="710" y="605969"/>
                  </a:cubicBezTo>
                  <a:cubicBezTo>
                    <a:pt x="4946" y="608510"/>
                    <a:pt x="21889" y="586485"/>
                    <a:pt x="32054" y="558529"/>
                  </a:cubicBezTo>
                  <a:cubicBezTo>
                    <a:pt x="42220" y="530572"/>
                    <a:pt x="32054" y="513630"/>
                    <a:pt x="44762" y="492451"/>
                  </a:cubicBezTo>
                  <a:cubicBezTo>
                    <a:pt x="57384" y="470154"/>
                    <a:pt x="77462" y="453050"/>
                    <a:pt x="101520" y="444164"/>
                  </a:cubicBezTo>
                  <a:lnTo>
                    <a:pt x="236217" y="376392"/>
                  </a:lnTo>
                  <a:cubicBezTo>
                    <a:pt x="286876" y="354374"/>
                    <a:pt x="336350" y="329773"/>
                    <a:pt x="384468" y="302690"/>
                  </a:cubicBezTo>
                  <a:cubicBezTo>
                    <a:pt x="425978" y="281511"/>
                    <a:pt x="419201" y="283206"/>
                    <a:pt x="593713" y="179853"/>
                  </a:cubicBezTo>
                  <a:cubicBezTo>
                    <a:pt x="662417" y="145044"/>
                    <a:pt x="724598" y="98612"/>
                    <a:pt x="777544" y="42616"/>
                  </a:cubicBezTo>
                  <a:cubicBezTo>
                    <a:pt x="802112" y="26520"/>
                    <a:pt x="821596" y="2800"/>
                    <a:pt x="818207" y="258"/>
                  </a:cubicBezTo>
                  <a:close/>
                </a:path>
              </a:pathLst>
            </a:custGeom>
            <a:solidFill>
              <a:srgbClr val="0A2428"/>
            </a:solidFill>
            <a:ln w="84667"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C49EED0A-D23B-9C72-642A-7DAA25F4450F}"/>
                </a:ext>
              </a:extLst>
            </p:cNvPr>
            <p:cNvSpPr/>
            <p:nvPr/>
          </p:nvSpPr>
          <p:spPr>
            <a:xfrm>
              <a:off x="10289071" y="3307734"/>
              <a:ext cx="308072" cy="208386"/>
            </a:xfrm>
            <a:custGeom>
              <a:avLst/>
              <a:gdLst>
                <a:gd name="connsiteX0" fmla="*/ 47465 w 436099"/>
                <a:gd name="connsiteY0" fmla="*/ 11108 h 294986"/>
                <a:gd name="connsiteX1" fmla="*/ 169454 w 436099"/>
                <a:gd name="connsiteY1" fmla="*/ 54313 h 294986"/>
                <a:gd name="connsiteX2" fmla="*/ 345660 w 436099"/>
                <a:gd name="connsiteY2" fmla="*/ 163595 h 294986"/>
                <a:gd name="connsiteX3" fmla="*/ 430375 w 436099"/>
                <a:gd name="connsiteY3" fmla="*/ 294902 h 294986"/>
                <a:gd name="connsiteX4" fmla="*/ 393948 w 436099"/>
                <a:gd name="connsiteY4" fmla="*/ 135639 h 294986"/>
                <a:gd name="connsiteX5" fmla="*/ 277888 w 436099"/>
                <a:gd name="connsiteY5" fmla="*/ 60243 h 294986"/>
                <a:gd name="connsiteX6" fmla="*/ 66949 w 436099"/>
                <a:gd name="connsiteY6" fmla="*/ 7720 h 294986"/>
                <a:gd name="connsiteX7" fmla="*/ 25 w 436099"/>
                <a:gd name="connsiteY7" fmla="*/ 95 h 294986"/>
                <a:gd name="connsiteX8" fmla="*/ 47465 w 436099"/>
                <a:gd name="connsiteY8" fmla="*/ 11108 h 294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6099" h="294986">
                  <a:moveTo>
                    <a:pt x="47465" y="11108"/>
                  </a:moveTo>
                  <a:cubicBezTo>
                    <a:pt x="89653" y="20757"/>
                    <a:pt x="130570" y="35261"/>
                    <a:pt x="169454" y="54313"/>
                  </a:cubicBezTo>
                  <a:cubicBezTo>
                    <a:pt x="235277" y="77889"/>
                    <a:pt x="295340" y="115129"/>
                    <a:pt x="345660" y="163595"/>
                  </a:cubicBezTo>
                  <a:cubicBezTo>
                    <a:pt x="408350" y="230520"/>
                    <a:pt x="416820" y="297444"/>
                    <a:pt x="430375" y="294902"/>
                  </a:cubicBezTo>
                  <a:cubicBezTo>
                    <a:pt x="444946" y="239050"/>
                    <a:pt x="431307" y="179614"/>
                    <a:pt x="393948" y="135639"/>
                  </a:cubicBezTo>
                  <a:cubicBezTo>
                    <a:pt x="362603" y="100736"/>
                    <a:pt x="322534" y="74729"/>
                    <a:pt x="277888" y="60243"/>
                  </a:cubicBezTo>
                  <a:cubicBezTo>
                    <a:pt x="210117" y="33837"/>
                    <a:pt x="139211" y="16191"/>
                    <a:pt x="66949" y="7720"/>
                  </a:cubicBezTo>
                  <a:cubicBezTo>
                    <a:pt x="37299" y="3484"/>
                    <a:pt x="871" y="-752"/>
                    <a:pt x="25" y="95"/>
                  </a:cubicBezTo>
                  <a:cubicBezTo>
                    <a:pt x="-823" y="943"/>
                    <a:pt x="20356" y="5178"/>
                    <a:pt x="47465" y="11108"/>
                  </a:cubicBezTo>
                  <a:close/>
                </a:path>
              </a:pathLst>
            </a:custGeom>
            <a:solidFill>
              <a:srgbClr val="0A2428"/>
            </a:solidFill>
            <a:ln w="84667"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C910FF91-F753-14B7-A781-46DB2C47BCCE}"/>
                </a:ext>
              </a:extLst>
            </p:cNvPr>
            <p:cNvSpPr/>
            <p:nvPr/>
          </p:nvSpPr>
          <p:spPr>
            <a:xfrm>
              <a:off x="9926420" y="4488944"/>
              <a:ext cx="442261" cy="94158"/>
            </a:xfrm>
            <a:custGeom>
              <a:avLst/>
              <a:gdLst>
                <a:gd name="connsiteX0" fmla="*/ 49146 w 626053"/>
                <a:gd name="connsiteY0" fmla="*/ 10438 h 133288"/>
                <a:gd name="connsiteX1" fmla="*/ 294819 w 626053"/>
                <a:gd name="connsiteY1" fmla="*/ 10438 h 133288"/>
                <a:gd name="connsiteX2" fmla="*/ 456624 w 626053"/>
                <a:gd name="connsiteY2" fmla="*/ 44324 h 133288"/>
                <a:gd name="connsiteX3" fmla="*/ 626053 w 626053"/>
                <a:gd name="connsiteY3" fmla="*/ 133274 h 133288"/>
                <a:gd name="connsiteX4" fmla="*/ 456624 w 626053"/>
                <a:gd name="connsiteY4" fmla="*/ 65502 h 133288"/>
                <a:gd name="connsiteX5" fmla="*/ 194855 w 626053"/>
                <a:gd name="connsiteY5" fmla="*/ 23145 h 133288"/>
                <a:gd name="connsiteX6" fmla="*/ 11 w 626053"/>
                <a:gd name="connsiteY6" fmla="*/ 23145 h 133288"/>
                <a:gd name="connsiteX7" fmla="*/ 49146 w 626053"/>
                <a:gd name="connsiteY7" fmla="*/ 10438 h 13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6053" h="133288">
                  <a:moveTo>
                    <a:pt x="49146" y="10438"/>
                  </a:moveTo>
                  <a:cubicBezTo>
                    <a:pt x="130472" y="-3498"/>
                    <a:pt x="213493" y="-3498"/>
                    <a:pt x="294819" y="10438"/>
                  </a:cubicBezTo>
                  <a:cubicBezTo>
                    <a:pt x="349799" y="16088"/>
                    <a:pt x="404016" y="27449"/>
                    <a:pt x="456624" y="44324"/>
                  </a:cubicBezTo>
                  <a:cubicBezTo>
                    <a:pt x="518635" y="61978"/>
                    <a:pt x="576326" y="92264"/>
                    <a:pt x="626053" y="133274"/>
                  </a:cubicBezTo>
                  <a:cubicBezTo>
                    <a:pt x="570820" y="107631"/>
                    <a:pt x="514315" y="85012"/>
                    <a:pt x="456624" y="65502"/>
                  </a:cubicBezTo>
                  <a:cubicBezTo>
                    <a:pt x="371401" y="40842"/>
                    <a:pt x="283467" y="26618"/>
                    <a:pt x="194855" y="23145"/>
                  </a:cubicBezTo>
                  <a:cubicBezTo>
                    <a:pt x="85573" y="23145"/>
                    <a:pt x="859" y="32464"/>
                    <a:pt x="11" y="23145"/>
                  </a:cubicBezTo>
                  <a:cubicBezTo>
                    <a:pt x="-835" y="13826"/>
                    <a:pt x="46605" y="11285"/>
                    <a:pt x="49146" y="10438"/>
                  </a:cubicBezTo>
                  <a:close/>
                </a:path>
              </a:pathLst>
            </a:custGeom>
            <a:solidFill>
              <a:srgbClr val="0A2428"/>
            </a:solidFill>
            <a:ln w="84667"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68B2984A-B115-F1FC-4BE8-2B53D9AB3AE6}"/>
                </a:ext>
              </a:extLst>
            </p:cNvPr>
            <p:cNvSpPr/>
            <p:nvPr/>
          </p:nvSpPr>
          <p:spPr>
            <a:xfrm>
              <a:off x="9955745" y="4412253"/>
              <a:ext cx="442261" cy="91854"/>
            </a:xfrm>
            <a:custGeom>
              <a:avLst/>
              <a:gdLst>
                <a:gd name="connsiteX0" fmla="*/ 49145 w 626053"/>
                <a:gd name="connsiteY0" fmla="*/ 10565 h 130026"/>
                <a:gd name="connsiteX1" fmla="*/ 294818 w 626053"/>
                <a:gd name="connsiteY1" fmla="*/ 10565 h 130026"/>
                <a:gd name="connsiteX2" fmla="*/ 456624 w 626053"/>
                <a:gd name="connsiteY2" fmla="*/ 45298 h 130026"/>
                <a:gd name="connsiteX3" fmla="*/ 626053 w 626053"/>
                <a:gd name="connsiteY3" fmla="*/ 130013 h 130026"/>
                <a:gd name="connsiteX4" fmla="*/ 456624 w 626053"/>
                <a:gd name="connsiteY4" fmla="*/ 62241 h 130026"/>
                <a:gd name="connsiteX5" fmla="*/ 194855 w 626053"/>
                <a:gd name="connsiteY5" fmla="*/ 19883 h 130026"/>
                <a:gd name="connsiteX6" fmla="*/ 11 w 626053"/>
                <a:gd name="connsiteY6" fmla="*/ 19883 h 130026"/>
                <a:gd name="connsiteX7" fmla="*/ 49145 w 626053"/>
                <a:gd name="connsiteY7" fmla="*/ 10565 h 13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6053" h="130026">
                  <a:moveTo>
                    <a:pt x="49145" y="10565"/>
                  </a:moveTo>
                  <a:cubicBezTo>
                    <a:pt x="130387" y="-3540"/>
                    <a:pt x="213577" y="-3540"/>
                    <a:pt x="294818" y="10565"/>
                  </a:cubicBezTo>
                  <a:cubicBezTo>
                    <a:pt x="349883" y="16088"/>
                    <a:pt x="404185" y="27737"/>
                    <a:pt x="456624" y="45298"/>
                  </a:cubicBezTo>
                  <a:cubicBezTo>
                    <a:pt x="518211" y="61834"/>
                    <a:pt x="575817" y="90654"/>
                    <a:pt x="626053" y="130013"/>
                  </a:cubicBezTo>
                  <a:cubicBezTo>
                    <a:pt x="626053" y="130013"/>
                    <a:pt x="560822" y="94433"/>
                    <a:pt x="456624" y="62241"/>
                  </a:cubicBezTo>
                  <a:cubicBezTo>
                    <a:pt x="371400" y="37487"/>
                    <a:pt x="283551" y="23264"/>
                    <a:pt x="194855" y="19883"/>
                  </a:cubicBezTo>
                  <a:cubicBezTo>
                    <a:pt x="85573" y="19883"/>
                    <a:pt x="858" y="29202"/>
                    <a:pt x="11" y="19883"/>
                  </a:cubicBezTo>
                  <a:cubicBezTo>
                    <a:pt x="-836" y="10565"/>
                    <a:pt x="46604" y="10565"/>
                    <a:pt x="49145" y="10565"/>
                  </a:cubicBezTo>
                  <a:close/>
                </a:path>
              </a:pathLst>
            </a:custGeom>
            <a:solidFill>
              <a:srgbClr val="0A2428"/>
            </a:solidFill>
            <a:ln w="84667"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7BED69F3-9EB8-3777-DD88-DB1CC9872034}"/>
                </a:ext>
              </a:extLst>
            </p:cNvPr>
            <p:cNvSpPr/>
            <p:nvPr/>
          </p:nvSpPr>
          <p:spPr>
            <a:xfrm>
              <a:off x="9947964" y="4306413"/>
              <a:ext cx="442261" cy="91170"/>
            </a:xfrm>
            <a:custGeom>
              <a:avLst/>
              <a:gdLst>
                <a:gd name="connsiteX0" fmla="*/ 49146 w 626053"/>
                <a:gd name="connsiteY0" fmla="*/ 10444 h 129058"/>
                <a:gd name="connsiteX1" fmla="*/ 294819 w 626053"/>
                <a:gd name="connsiteY1" fmla="*/ 10444 h 129058"/>
                <a:gd name="connsiteX2" fmla="*/ 456624 w 626053"/>
                <a:gd name="connsiteY2" fmla="*/ 44330 h 129058"/>
                <a:gd name="connsiteX3" fmla="*/ 626053 w 626053"/>
                <a:gd name="connsiteY3" fmla="*/ 129045 h 129058"/>
                <a:gd name="connsiteX4" fmla="*/ 456624 w 626053"/>
                <a:gd name="connsiteY4" fmla="*/ 61273 h 129058"/>
                <a:gd name="connsiteX5" fmla="*/ 194855 w 626053"/>
                <a:gd name="connsiteY5" fmla="*/ 18915 h 129058"/>
                <a:gd name="connsiteX6" fmla="*/ 11 w 626053"/>
                <a:gd name="connsiteY6" fmla="*/ 18915 h 129058"/>
                <a:gd name="connsiteX7" fmla="*/ 49146 w 626053"/>
                <a:gd name="connsiteY7" fmla="*/ 10444 h 129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6053" h="129058">
                  <a:moveTo>
                    <a:pt x="49146" y="10444"/>
                  </a:moveTo>
                  <a:cubicBezTo>
                    <a:pt x="130472" y="-3500"/>
                    <a:pt x="213493" y="-3500"/>
                    <a:pt x="294819" y="10444"/>
                  </a:cubicBezTo>
                  <a:cubicBezTo>
                    <a:pt x="349799" y="16095"/>
                    <a:pt x="404016" y="27455"/>
                    <a:pt x="456624" y="44330"/>
                  </a:cubicBezTo>
                  <a:cubicBezTo>
                    <a:pt x="518212" y="60976"/>
                    <a:pt x="575818" y="89779"/>
                    <a:pt x="626053" y="129045"/>
                  </a:cubicBezTo>
                  <a:cubicBezTo>
                    <a:pt x="570819" y="103401"/>
                    <a:pt x="514314" y="80783"/>
                    <a:pt x="456624" y="61273"/>
                  </a:cubicBezTo>
                  <a:cubicBezTo>
                    <a:pt x="371401" y="36663"/>
                    <a:pt x="283467" y="22440"/>
                    <a:pt x="194855" y="18915"/>
                  </a:cubicBezTo>
                  <a:cubicBezTo>
                    <a:pt x="85573" y="18915"/>
                    <a:pt x="859" y="28234"/>
                    <a:pt x="11" y="18915"/>
                  </a:cubicBezTo>
                  <a:cubicBezTo>
                    <a:pt x="-835" y="9597"/>
                    <a:pt x="46605" y="11291"/>
                    <a:pt x="49146" y="10444"/>
                  </a:cubicBezTo>
                  <a:close/>
                </a:path>
              </a:pathLst>
            </a:custGeom>
            <a:solidFill>
              <a:srgbClr val="0A2428"/>
            </a:solidFill>
            <a:ln w="84667"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7DE051B1-97E8-7CBC-6FA3-E02F2E5AE5F7}"/>
                </a:ext>
              </a:extLst>
            </p:cNvPr>
            <p:cNvSpPr/>
            <p:nvPr/>
          </p:nvSpPr>
          <p:spPr>
            <a:xfrm>
              <a:off x="10010203" y="4207071"/>
              <a:ext cx="441662" cy="91170"/>
            </a:xfrm>
            <a:custGeom>
              <a:avLst/>
              <a:gdLst>
                <a:gd name="connsiteX0" fmla="*/ 49146 w 625205"/>
                <a:gd name="connsiteY0" fmla="*/ 10444 h 129058"/>
                <a:gd name="connsiteX1" fmla="*/ 294819 w 625205"/>
                <a:gd name="connsiteY1" fmla="*/ 10444 h 129058"/>
                <a:gd name="connsiteX2" fmla="*/ 455777 w 625205"/>
                <a:gd name="connsiteY2" fmla="*/ 44330 h 129058"/>
                <a:gd name="connsiteX3" fmla="*/ 625206 w 625205"/>
                <a:gd name="connsiteY3" fmla="*/ 129045 h 129058"/>
                <a:gd name="connsiteX4" fmla="*/ 455777 w 625205"/>
                <a:gd name="connsiteY4" fmla="*/ 61273 h 129058"/>
                <a:gd name="connsiteX5" fmla="*/ 194008 w 625205"/>
                <a:gd name="connsiteY5" fmla="*/ 18916 h 129058"/>
                <a:gd name="connsiteX6" fmla="*/ 11 w 625205"/>
                <a:gd name="connsiteY6" fmla="*/ 18916 h 129058"/>
                <a:gd name="connsiteX7" fmla="*/ 49146 w 625205"/>
                <a:gd name="connsiteY7" fmla="*/ 10444 h 129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5205" h="129058">
                  <a:moveTo>
                    <a:pt x="49146" y="10444"/>
                  </a:moveTo>
                  <a:cubicBezTo>
                    <a:pt x="130472" y="-3500"/>
                    <a:pt x="213493" y="-3500"/>
                    <a:pt x="294819" y="10444"/>
                  </a:cubicBezTo>
                  <a:cubicBezTo>
                    <a:pt x="349544" y="16095"/>
                    <a:pt x="403423" y="27447"/>
                    <a:pt x="455777" y="44330"/>
                  </a:cubicBezTo>
                  <a:cubicBezTo>
                    <a:pt x="517280" y="61189"/>
                    <a:pt x="574801" y="89975"/>
                    <a:pt x="625206" y="129045"/>
                  </a:cubicBezTo>
                  <a:cubicBezTo>
                    <a:pt x="625206" y="129045"/>
                    <a:pt x="559128" y="93465"/>
                    <a:pt x="455777" y="61273"/>
                  </a:cubicBezTo>
                  <a:cubicBezTo>
                    <a:pt x="370554" y="36519"/>
                    <a:pt x="282704" y="22296"/>
                    <a:pt x="194008" y="18916"/>
                  </a:cubicBezTo>
                  <a:cubicBezTo>
                    <a:pt x="85573" y="18916"/>
                    <a:pt x="859" y="28235"/>
                    <a:pt x="11" y="18916"/>
                  </a:cubicBezTo>
                  <a:cubicBezTo>
                    <a:pt x="-836" y="9597"/>
                    <a:pt x="46605" y="11291"/>
                    <a:pt x="49146" y="10444"/>
                  </a:cubicBezTo>
                  <a:close/>
                </a:path>
              </a:pathLst>
            </a:custGeom>
            <a:solidFill>
              <a:srgbClr val="0A2428"/>
            </a:solidFill>
            <a:ln w="84667"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EB5BAF38-048B-B00A-14BE-EB22A4D91B45}"/>
                </a:ext>
              </a:extLst>
            </p:cNvPr>
            <p:cNvSpPr/>
            <p:nvPr/>
          </p:nvSpPr>
          <p:spPr>
            <a:xfrm>
              <a:off x="8372859" y="2139045"/>
              <a:ext cx="204669" cy="154998"/>
            </a:xfrm>
            <a:custGeom>
              <a:avLst/>
              <a:gdLst>
                <a:gd name="connsiteX0" fmla="*/ 33886 w 289724"/>
                <a:gd name="connsiteY0" fmla="*/ 161791 h 219411"/>
                <a:gd name="connsiteX1" fmla="*/ 76243 w 289724"/>
                <a:gd name="connsiteY1" fmla="*/ 161791 h 219411"/>
                <a:gd name="connsiteX2" fmla="*/ 126225 w 289724"/>
                <a:gd name="connsiteY2" fmla="*/ 188053 h 219411"/>
                <a:gd name="connsiteX3" fmla="*/ 116059 w 289724"/>
                <a:gd name="connsiteY3" fmla="*/ 166874 h 219411"/>
                <a:gd name="connsiteX4" fmla="*/ 143168 w 289724"/>
                <a:gd name="connsiteY4" fmla="*/ 115198 h 219411"/>
                <a:gd name="connsiteX5" fmla="*/ 127919 w 289724"/>
                <a:gd name="connsiteY5" fmla="*/ 91478 h 219411"/>
                <a:gd name="connsiteX6" fmla="*/ 88103 w 289724"/>
                <a:gd name="connsiteY6" fmla="*/ 19471 h 219411"/>
                <a:gd name="connsiteX7" fmla="*/ 81326 w 289724"/>
                <a:gd name="connsiteY7" fmla="*/ -14 h 219411"/>
                <a:gd name="connsiteX8" fmla="*/ 99963 w 289724"/>
                <a:gd name="connsiteY8" fmla="*/ 23706 h 219411"/>
                <a:gd name="connsiteX9" fmla="*/ 126225 w 289724"/>
                <a:gd name="connsiteY9" fmla="*/ 77077 h 219411"/>
                <a:gd name="connsiteX10" fmla="*/ 180443 w 289724"/>
                <a:gd name="connsiteY10" fmla="*/ 95714 h 219411"/>
                <a:gd name="connsiteX11" fmla="*/ 227036 w 289724"/>
                <a:gd name="connsiteY11" fmla="*/ 116045 h 219411"/>
                <a:gd name="connsiteX12" fmla="*/ 289725 w 289724"/>
                <a:gd name="connsiteY12" fmla="*/ 172804 h 219411"/>
                <a:gd name="connsiteX13" fmla="*/ 205010 w 289724"/>
                <a:gd name="connsiteY13" fmla="*/ 121128 h 219411"/>
                <a:gd name="connsiteX14" fmla="*/ 163499 w 289724"/>
                <a:gd name="connsiteY14" fmla="*/ 121128 h 219411"/>
                <a:gd name="connsiteX15" fmla="*/ 130461 w 289724"/>
                <a:gd name="connsiteY15" fmla="*/ 152473 h 219411"/>
                <a:gd name="connsiteX16" fmla="*/ 142321 w 289724"/>
                <a:gd name="connsiteY16" fmla="*/ 193136 h 219411"/>
                <a:gd name="connsiteX17" fmla="*/ 165194 w 289724"/>
                <a:gd name="connsiteY17" fmla="*/ 219397 h 219411"/>
                <a:gd name="connsiteX18" fmla="*/ 115212 w 289724"/>
                <a:gd name="connsiteY18" fmla="*/ 188900 h 219411"/>
                <a:gd name="connsiteX19" fmla="*/ 57606 w 289724"/>
                <a:gd name="connsiteY19" fmla="*/ 166874 h 219411"/>
                <a:gd name="connsiteX20" fmla="*/ 0 w 289724"/>
                <a:gd name="connsiteY20" fmla="*/ 210079 h 219411"/>
                <a:gd name="connsiteX21" fmla="*/ 33886 w 289724"/>
                <a:gd name="connsiteY21" fmla="*/ 161791 h 219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9724" h="219411">
                  <a:moveTo>
                    <a:pt x="33886" y="161791"/>
                  </a:moveTo>
                  <a:cubicBezTo>
                    <a:pt x="47686" y="157547"/>
                    <a:pt x="62443" y="157547"/>
                    <a:pt x="76243" y="161791"/>
                  </a:cubicBezTo>
                  <a:cubicBezTo>
                    <a:pt x="105893" y="171957"/>
                    <a:pt x="123683" y="190594"/>
                    <a:pt x="126225" y="188053"/>
                  </a:cubicBezTo>
                  <a:cubicBezTo>
                    <a:pt x="128767" y="185511"/>
                    <a:pt x="116907" y="178734"/>
                    <a:pt x="116059" y="166874"/>
                  </a:cubicBezTo>
                  <a:cubicBezTo>
                    <a:pt x="115212" y="155014"/>
                    <a:pt x="144015" y="135530"/>
                    <a:pt x="143168" y="115198"/>
                  </a:cubicBezTo>
                  <a:cubicBezTo>
                    <a:pt x="142321" y="94867"/>
                    <a:pt x="135543" y="99950"/>
                    <a:pt x="127919" y="91478"/>
                  </a:cubicBezTo>
                  <a:cubicBezTo>
                    <a:pt x="110358" y="70113"/>
                    <a:pt x="96863" y="45707"/>
                    <a:pt x="88103" y="19471"/>
                  </a:cubicBezTo>
                  <a:cubicBezTo>
                    <a:pt x="84944" y="13329"/>
                    <a:pt x="82665" y="6764"/>
                    <a:pt x="81326" y="-14"/>
                  </a:cubicBezTo>
                  <a:cubicBezTo>
                    <a:pt x="81326" y="-14"/>
                    <a:pt x="94033" y="14388"/>
                    <a:pt x="99963" y="23706"/>
                  </a:cubicBezTo>
                  <a:cubicBezTo>
                    <a:pt x="119448" y="55051"/>
                    <a:pt x="113518" y="64369"/>
                    <a:pt x="126225" y="77077"/>
                  </a:cubicBezTo>
                  <a:cubicBezTo>
                    <a:pt x="138932" y="89784"/>
                    <a:pt x="144015" y="83007"/>
                    <a:pt x="180443" y="95714"/>
                  </a:cubicBezTo>
                  <a:cubicBezTo>
                    <a:pt x="196614" y="100915"/>
                    <a:pt x="212219" y="107726"/>
                    <a:pt x="227036" y="116045"/>
                  </a:cubicBezTo>
                  <a:cubicBezTo>
                    <a:pt x="252645" y="129007"/>
                    <a:pt x="274289" y="148610"/>
                    <a:pt x="289725" y="172804"/>
                  </a:cubicBezTo>
                  <a:cubicBezTo>
                    <a:pt x="267275" y="147509"/>
                    <a:pt x="237769" y="129515"/>
                    <a:pt x="205010" y="121128"/>
                  </a:cubicBezTo>
                  <a:cubicBezTo>
                    <a:pt x="191388" y="117689"/>
                    <a:pt x="177122" y="117689"/>
                    <a:pt x="163499" y="121128"/>
                  </a:cubicBezTo>
                  <a:cubicBezTo>
                    <a:pt x="163499" y="121128"/>
                    <a:pt x="135543" y="131294"/>
                    <a:pt x="130461" y="152473"/>
                  </a:cubicBezTo>
                  <a:cubicBezTo>
                    <a:pt x="128741" y="167078"/>
                    <a:pt x="133020" y="181750"/>
                    <a:pt x="142321" y="193136"/>
                  </a:cubicBezTo>
                  <a:cubicBezTo>
                    <a:pt x="148895" y="202751"/>
                    <a:pt x="156570" y="211570"/>
                    <a:pt x="165194" y="219397"/>
                  </a:cubicBezTo>
                  <a:cubicBezTo>
                    <a:pt x="165194" y="219397"/>
                    <a:pt x="143168" y="204996"/>
                    <a:pt x="115212" y="188900"/>
                  </a:cubicBezTo>
                  <a:cubicBezTo>
                    <a:pt x="87256" y="172804"/>
                    <a:pt x="72855" y="166027"/>
                    <a:pt x="57606" y="166874"/>
                  </a:cubicBezTo>
                  <a:cubicBezTo>
                    <a:pt x="22873" y="166874"/>
                    <a:pt x="5083" y="212620"/>
                    <a:pt x="0" y="210079"/>
                  </a:cubicBezTo>
                  <a:cubicBezTo>
                    <a:pt x="1576" y="188985"/>
                    <a:pt x="14580" y="170441"/>
                    <a:pt x="33886" y="161791"/>
                  </a:cubicBezTo>
                  <a:close/>
                </a:path>
              </a:pathLst>
            </a:custGeom>
            <a:solidFill>
              <a:srgbClr val="0A2428"/>
            </a:solidFill>
            <a:ln w="84667"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33CF4F50-B952-6E58-7F0B-0D25A329FA32}"/>
                </a:ext>
              </a:extLst>
            </p:cNvPr>
            <p:cNvSpPr/>
            <p:nvPr/>
          </p:nvSpPr>
          <p:spPr>
            <a:xfrm>
              <a:off x="8733588" y="1851190"/>
              <a:ext cx="182173" cy="235788"/>
            </a:xfrm>
            <a:custGeom>
              <a:avLst/>
              <a:gdLst>
                <a:gd name="connsiteX0" fmla="*/ 13745 w 257880"/>
                <a:gd name="connsiteY0" fmla="*/ 149084 h 333776"/>
                <a:gd name="connsiteX1" fmla="*/ 61185 w 257880"/>
                <a:gd name="connsiteY1" fmla="*/ 204996 h 333776"/>
                <a:gd name="connsiteX2" fmla="*/ 116250 w 257880"/>
                <a:gd name="connsiteY2" fmla="*/ 333762 h 333776"/>
                <a:gd name="connsiteX3" fmla="*/ 116250 w 257880"/>
                <a:gd name="connsiteY3" fmla="*/ 278698 h 333776"/>
                <a:gd name="connsiteX4" fmla="*/ 68810 w 257880"/>
                <a:gd name="connsiteY4" fmla="*/ 177887 h 333776"/>
                <a:gd name="connsiteX5" fmla="*/ 99307 w 257880"/>
                <a:gd name="connsiteY5" fmla="*/ 136377 h 333776"/>
                <a:gd name="connsiteX6" fmla="*/ 206047 w 257880"/>
                <a:gd name="connsiteY6" fmla="*/ 51662 h 333776"/>
                <a:gd name="connsiteX7" fmla="*/ 257723 w 257880"/>
                <a:gd name="connsiteY7" fmla="*/ -14 h 333776"/>
                <a:gd name="connsiteX8" fmla="*/ 195882 w 257880"/>
                <a:gd name="connsiteY8" fmla="*/ 37261 h 333776"/>
                <a:gd name="connsiteX9" fmla="*/ 67115 w 257880"/>
                <a:gd name="connsiteY9" fmla="*/ 127058 h 333776"/>
                <a:gd name="connsiteX10" fmla="*/ 1038 w 257880"/>
                <a:gd name="connsiteY10" fmla="*/ 122823 h 333776"/>
                <a:gd name="connsiteX11" fmla="*/ 13745 w 257880"/>
                <a:gd name="connsiteY11" fmla="*/ 149084 h 33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880" h="333776">
                  <a:moveTo>
                    <a:pt x="13745" y="149084"/>
                  </a:moveTo>
                  <a:cubicBezTo>
                    <a:pt x="30688" y="167722"/>
                    <a:pt x="45090" y="187206"/>
                    <a:pt x="61185" y="204996"/>
                  </a:cubicBezTo>
                  <a:cubicBezTo>
                    <a:pt x="88294" y="243617"/>
                    <a:pt x="107101" y="287474"/>
                    <a:pt x="116250" y="333762"/>
                  </a:cubicBezTo>
                  <a:cubicBezTo>
                    <a:pt x="122349" y="315921"/>
                    <a:pt x="122349" y="296539"/>
                    <a:pt x="116250" y="278698"/>
                  </a:cubicBezTo>
                  <a:cubicBezTo>
                    <a:pt x="101001" y="223633"/>
                    <a:pt x="64574" y="209232"/>
                    <a:pt x="68810" y="177887"/>
                  </a:cubicBezTo>
                  <a:cubicBezTo>
                    <a:pt x="68810" y="166027"/>
                    <a:pt x="79823" y="155861"/>
                    <a:pt x="99307" y="136377"/>
                  </a:cubicBezTo>
                  <a:cubicBezTo>
                    <a:pt x="133023" y="105888"/>
                    <a:pt x="168689" y="77585"/>
                    <a:pt x="206047" y="51662"/>
                  </a:cubicBezTo>
                  <a:cubicBezTo>
                    <a:pt x="231462" y="30484"/>
                    <a:pt x="260265" y="3375"/>
                    <a:pt x="257723" y="-14"/>
                  </a:cubicBezTo>
                  <a:cubicBezTo>
                    <a:pt x="235698" y="9906"/>
                    <a:pt x="214943" y="22419"/>
                    <a:pt x="195882" y="37261"/>
                  </a:cubicBezTo>
                  <a:cubicBezTo>
                    <a:pt x="117097" y="93173"/>
                    <a:pt x="111167" y="121976"/>
                    <a:pt x="67115" y="127058"/>
                  </a:cubicBezTo>
                  <a:cubicBezTo>
                    <a:pt x="23064" y="132141"/>
                    <a:pt x="4427" y="114351"/>
                    <a:pt x="1038" y="122823"/>
                  </a:cubicBezTo>
                  <a:cubicBezTo>
                    <a:pt x="-2351" y="131294"/>
                    <a:pt x="2733" y="137224"/>
                    <a:pt x="13745" y="149084"/>
                  </a:cubicBezTo>
                  <a:close/>
                </a:path>
              </a:pathLst>
            </a:custGeom>
            <a:solidFill>
              <a:srgbClr val="0A2428"/>
            </a:solidFill>
            <a:ln w="84667"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96B5DEA9-D705-979E-73DB-3B18F9B5393F}"/>
                </a:ext>
              </a:extLst>
            </p:cNvPr>
            <p:cNvSpPr/>
            <p:nvPr/>
          </p:nvSpPr>
          <p:spPr>
            <a:xfrm>
              <a:off x="9073041" y="2294041"/>
              <a:ext cx="823464" cy="182424"/>
            </a:xfrm>
            <a:custGeom>
              <a:avLst/>
              <a:gdLst>
                <a:gd name="connsiteX0" fmla="*/ 0 w 1165674"/>
                <a:gd name="connsiteY0" fmla="*/ -14 h 258235"/>
                <a:gd name="connsiteX1" fmla="*/ 265157 w 1165674"/>
                <a:gd name="connsiteY1" fmla="*/ 139766 h 258235"/>
                <a:gd name="connsiteX2" fmla="*/ 668399 w 1165674"/>
                <a:gd name="connsiteY2" fmla="*/ 246506 h 258235"/>
                <a:gd name="connsiteX3" fmla="*/ 1080960 w 1165674"/>
                <a:gd name="connsiteY3" fmla="*/ 246506 h 258235"/>
                <a:gd name="connsiteX4" fmla="*/ 1165674 w 1165674"/>
                <a:gd name="connsiteY4" fmla="*/ 234646 h 258235"/>
                <a:gd name="connsiteX5" fmla="*/ 649762 w 1165674"/>
                <a:gd name="connsiteY5" fmla="*/ 184664 h 258235"/>
                <a:gd name="connsiteX6" fmla="*/ 132155 w 1165674"/>
                <a:gd name="connsiteY6" fmla="*/ 42344 h 258235"/>
                <a:gd name="connsiteX7" fmla="*/ 0 w 1165674"/>
                <a:gd name="connsiteY7" fmla="*/ -14 h 258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5674" h="258235">
                  <a:moveTo>
                    <a:pt x="0" y="-14"/>
                  </a:moveTo>
                  <a:cubicBezTo>
                    <a:pt x="81834" y="58126"/>
                    <a:pt x="170954" y="105134"/>
                    <a:pt x="265157" y="139766"/>
                  </a:cubicBezTo>
                  <a:cubicBezTo>
                    <a:pt x="394601" y="191992"/>
                    <a:pt x="530060" y="227852"/>
                    <a:pt x="668399" y="246506"/>
                  </a:cubicBezTo>
                  <a:cubicBezTo>
                    <a:pt x="805467" y="262127"/>
                    <a:pt x="943891" y="262127"/>
                    <a:pt x="1080960" y="246506"/>
                  </a:cubicBezTo>
                  <a:cubicBezTo>
                    <a:pt x="1165674" y="240576"/>
                    <a:pt x="1165674" y="236340"/>
                    <a:pt x="1165674" y="234646"/>
                  </a:cubicBezTo>
                  <a:cubicBezTo>
                    <a:pt x="992942" y="226658"/>
                    <a:pt x="820801" y="209977"/>
                    <a:pt x="649762" y="184664"/>
                  </a:cubicBezTo>
                  <a:cubicBezTo>
                    <a:pt x="473894" y="150185"/>
                    <a:pt x="300906" y="102610"/>
                    <a:pt x="132155" y="42344"/>
                  </a:cubicBezTo>
                  <a:cubicBezTo>
                    <a:pt x="89628" y="23740"/>
                    <a:pt x="45407" y="9542"/>
                    <a:pt x="0" y="-14"/>
                  </a:cubicBezTo>
                  <a:close/>
                </a:path>
              </a:pathLst>
            </a:custGeom>
            <a:solidFill>
              <a:srgbClr val="0A2428"/>
            </a:solidFill>
            <a:ln w="84667"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9EF66F3B-33DA-DD05-0986-4F7975C44487}"/>
                </a:ext>
              </a:extLst>
            </p:cNvPr>
            <p:cNvSpPr/>
            <p:nvPr/>
          </p:nvSpPr>
          <p:spPr>
            <a:xfrm>
              <a:off x="9440986" y="4291658"/>
              <a:ext cx="249056" cy="532216"/>
            </a:xfrm>
            <a:custGeom>
              <a:avLst/>
              <a:gdLst>
                <a:gd name="connsiteX0" fmla="*/ 7768 w 352557"/>
                <a:gd name="connsiteY0" fmla="*/ 753100 h 753392"/>
                <a:gd name="connsiteX1" fmla="*/ 127216 w 352557"/>
                <a:gd name="connsiteY1" fmla="*/ 545549 h 753392"/>
                <a:gd name="connsiteX2" fmla="*/ 267843 w 352557"/>
                <a:gd name="connsiteY2" fmla="*/ 272768 h 753392"/>
                <a:gd name="connsiteX3" fmla="*/ 352557 w 352557"/>
                <a:gd name="connsiteY3" fmla="*/ -14 h 753392"/>
                <a:gd name="connsiteX4" fmla="*/ 198376 w 352557"/>
                <a:gd name="connsiteY4" fmla="*/ 265144 h 753392"/>
                <a:gd name="connsiteX5" fmla="*/ 97566 w 352557"/>
                <a:gd name="connsiteY5" fmla="*/ 349858 h 753392"/>
                <a:gd name="connsiteX6" fmla="*/ 4380 w 352557"/>
                <a:gd name="connsiteY6" fmla="*/ 427796 h 753392"/>
                <a:gd name="connsiteX7" fmla="*/ 4380 w 352557"/>
                <a:gd name="connsiteY7" fmla="*/ 427796 h 753392"/>
                <a:gd name="connsiteX8" fmla="*/ 4380 w 352557"/>
                <a:gd name="connsiteY8" fmla="*/ 571811 h 753392"/>
                <a:gd name="connsiteX9" fmla="*/ 7768 w 352557"/>
                <a:gd name="connsiteY9" fmla="*/ 753100 h 75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557" h="753392">
                  <a:moveTo>
                    <a:pt x="7768" y="753100"/>
                  </a:moveTo>
                  <a:cubicBezTo>
                    <a:pt x="23864" y="758183"/>
                    <a:pt x="50973" y="693800"/>
                    <a:pt x="127216" y="545549"/>
                  </a:cubicBezTo>
                  <a:cubicBezTo>
                    <a:pt x="222097" y="360871"/>
                    <a:pt x="231415" y="360024"/>
                    <a:pt x="267843" y="272768"/>
                  </a:cubicBezTo>
                  <a:cubicBezTo>
                    <a:pt x="309777" y="186681"/>
                    <a:pt x="338325" y="94698"/>
                    <a:pt x="352557" y="-14"/>
                  </a:cubicBezTo>
                  <a:cubicBezTo>
                    <a:pt x="320959" y="98476"/>
                    <a:pt x="268351" y="188934"/>
                    <a:pt x="198376" y="265144"/>
                  </a:cubicBezTo>
                  <a:cubicBezTo>
                    <a:pt x="183128" y="279545"/>
                    <a:pt x="142464" y="315972"/>
                    <a:pt x="97566" y="349858"/>
                  </a:cubicBezTo>
                  <a:cubicBezTo>
                    <a:pt x="52667" y="383744"/>
                    <a:pt x="4380" y="427796"/>
                    <a:pt x="4380" y="427796"/>
                  </a:cubicBezTo>
                  <a:lnTo>
                    <a:pt x="4380" y="427796"/>
                  </a:lnTo>
                  <a:cubicBezTo>
                    <a:pt x="4380" y="427796"/>
                    <a:pt x="4380" y="512511"/>
                    <a:pt x="4380" y="571811"/>
                  </a:cubicBezTo>
                  <a:cubicBezTo>
                    <a:pt x="-1550" y="692106"/>
                    <a:pt x="-2398" y="750559"/>
                    <a:pt x="7768" y="753100"/>
                  </a:cubicBezTo>
                  <a:close/>
                </a:path>
              </a:pathLst>
            </a:custGeom>
            <a:solidFill>
              <a:srgbClr val="0A2428"/>
            </a:solidFill>
            <a:ln w="84667"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233FADBC-DAE8-C08A-B858-717EF5997BCF}"/>
                </a:ext>
              </a:extLst>
            </p:cNvPr>
            <p:cNvSpPr/>
            <p:nvPr/>
          </p:nvSpPr>
          <p:spPr>
            <a:xfrm>
              <a:off x="9342469" y="3840214"/>
              <a:ext cx="369461" cy="576520"/>
            </a:xfrm>
            <a:custGeom>
              <a:avLst/>
              <a:gdLst>
                <a:gd name="connsiteX0" fmla="*/ 57429 w 523000"/>
                <a:gd name="connsiteY0" fmla="*/ 709354 h 816108"/>
                <a:gd name="connsiteX1" fmla="*/ 226859 w 523000"/>
                <a:gd name="connsiteY1" fmla="*/ 408617 h 816108"/>
                <a:gd name="connsiteX2" fmla="*/ 371721 w 523000"/>
                <a:gd name="connsiteY2" fmla="*/ 216314 h 816108"/>
                <a:gd name="connsiteX3" fmla="*/ 522513 w 523000"/>
                <a:gd name="connsiteY3" fmla="*/ 291 h 816108"/>
                <a:gd name="connsiteX4" fmla="*/ 437798 w 523000"/>
                <a:gd name="connsiteY4" fmla="*/ 70605 h 816108"/>
                <a:gd name="connsiteX5" fmla="*/ 281923 w 523000"/>
                <a:gd name="connsiteY5" fmla="*/ 288322 h 816108"/>
                <a:gd name="connsiteX6" fmla="*/ 154004 w 523000"/>
                <a:gd name="connsiteY6" fmla="*/ 457751 h 816108"/>
                <a:gd name="connsiteX7" fmla="*/ 69289 w 523000"/>
                <a:gd name="connsiteY7" fmla="*/ 501803 h 816108"/>
                <a:gd name="connsiteX8" fmla="*/ 17613 w 523000"/>
                <a:gd name="connsiteY8" fmla="*/ 270532 h 816108"/>
                <a:gd name="connsiteX9" fmla="*/ 1517 w 523000"/>
                <a:gd name="connsiteY9" fmla="*/ 415394 h 816108"/>
                <a:gd name="connsiteX10" fmla="*/ 26932 w 523000"/>
                <a:gd name="connsiteY10" fmla="*/ 646665 h 816108"/>
                <a:gd name="connsiteX11" fmla="*/ 26932 w 523000"/>
                <a:gd name="connsiteY11" fmla="*/ 816095 h 816108"/>
                <a:gd name="connsiteX12" fmla="*/ 57429 w 523000"/>
                <a:gd name="connsiteY12" fmla="*/ 709354 h 81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3000" h="816108">
                  <a:moveTo>
                    <a:pt x="57429" y="709354"/>
                  </a:moveTo>
                  <a:cubicBezTo>
                    <a:pt x="96567" y="600276"/>
                    <a:pt x="153835" y="498592"/>
                    <a:pt x="226859" y="408617"/>
                  </a:cubicBezTo>
                  <a:cubicBezTo>
                    <a:pt x="257356" y="364565"/>
                    <a:pt x="248038" y="379814"/>
                    <a:pt x="371721" y="216314"/>
                  </a:cubicBezTo>
                  <a:cubicBezTo>
                    <a:pt x="505570" y="37566"/>
                    <a:pt x="526749" y="4527"/>
                    <a:pt x="522513" y="291"/>
                  </a:cubicBezTo>
                  <a:cubicBezTo>
                    <a:pt x="518277" y="-3944"/>
                    <a:pt x="469990" y="36719"/>
                    <a:pt x="437798" y="70605"/>
                  </a:cubicBezTo>
                  <a:cubicBezTo>
                    <a:pt x="376804" y="136276"/>
                    <a:pt x="324450" y="209436"/>
                    <a:pt x="281923" y="288322"/>
                  </a:cubicBezTo>
                  <a:cubicBezTo>
                    <a:pt x="249562" y="351892"/>
                    <a:pt x="206273" y="409243"/>
                    <a:pt x="154004" y="457751"/>
                  </a:cubicBezTo>
                  <a:cubicBezTo>
                    <a:pt x="121812" y="485707"/>
                    <a:pt x="91315" y="510275"/>
                    <a:pt x="69289" y="501803"/>
                  </a:cubicBezTo>
                  <a:cubicBezTo>
                    <a:pt x="5753" y="480625"/>
                    <a:pt x="27779" y="270532"/>
                    <a:pt x="17613" y="270532"/>
                  </a:cubicBezTo>
                  <a:cubicBezTo>
                    <a:pt x="2534" y="317235"/>
                    <a:pt x="-2973" y="366514"/>
                    <a:pt x="1517" y="415394"/>
                  </a:cubicBezTo>
                  <a:cubicBezTo>
                    <a:pt x="1517" y="517899"/>
                    <a:pt x="21002" y="538231"/>
                    <a:pt x="26932" y="646665"/>
                  </a:cubicBezTo>
                  <a:cubicBezTo>
                    <a:pt x="32862" y="755100"/>
                    <a:pt x="21002" y="816095"/>
                    <a:pt x="26932" y="816095"/>
                  </a:cubicBezTo>
                  <a:cubicBezTo>
                    <a:pt x="40401" y="781548"/>
                    <a:pt x="50652" y="745807"/>
                    <a:pt x="57429" y="709354"/>
                  </a:cubicBezTo>
                  <a:close/>
                </a:path>
              </a:pathLst>
            </a:custGeom>
            <a:solidFill>
              <a:srgbClr val="0A2428"/>
            </a:solidFill>
            <a:ln w="84667"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9215280C-3B52-09C3-456D-9F50D677EA0B}"/>
                </a:ext>
              </a:extLst>
            </p:cNvPr>
            <p:cNvSpPr/>
            <p:nvPr/>
          </p:nvSpPr>
          <p:spPr>
            <a:xfrm>
              <a:off x="9543967" y="1829817"/>
              <a:ext cx="322018" cy="394804"/>
            </a:xfrm>
            <a:custGeom>
              <a:avLst/>
              <a:gdLst>
                <a:gd name="connsiteX0" fmla="*/ 44127 w 455840"/>
                <a:gd name="connsiteY0" fmla="*/ 48879 h 558875"/>
                <a:gd name="connsiteX1" fmla="*/ 111898 w 455840"/>
                <a:gd name="connsiteY1" fmla="*/ 81071 h 558875"/>
                <a:gd name="connsiteX2" fmla="*/ 227958 w 455840"/>
                <a:gd name="connsiteY2" fmla="*/ 194589 h 558875"/>
                <a:gd name="connsiteX3" fmla="*/ 302507 w 455840"/>
                <a:gd name="connsiteY3" fmla="*/ 364018 h 558875"/>
                <a:gd name="connsiteX4" fmla="*/ 365196 w 455840"/>
                <a:gd name="connsiteY4" fmla="*/ 459746 h 558875"/>
                <a:gd name="connsiteX5" fmla="*/ 455841 w 455840"/>
                <a:gd name="connsiteY5" fmla="*/ 558862 h 558875"/>
                <a:gd name="connsiteX6" fmla="*/ 408400 w 455840"/>
                <a:gd name="connsiteY6" fmla="*/ 491090 h 558875"/>
                <a:gd name="connsiteX7" fmla="*/ 323685 w 455840"/>
                <a:gd name="connsiteY7" fmla="*/ 375878 h 558875"/>
                <a:gd name="connsiteX8" fmla="*/ 278787 w 455840"/>
                <a:gd name="connsiteY8" fmla="*/ 254736 h 558875"/>
                <a:gd name="connsiteX9" fmla="*/ 232194 w 455840"/>
                <a:gd name="connsiteY9" fmla="*/ 127664 h 558875"/>
                <a:gd name="connsiteX10" fmla="*/ 166963 w 455840"/>
                <a:gd name="connsiteY10" fmla="*/ 42949 h 558875"/>
                <a:gd name="connsiteX11" fmla="*/ 103427 w 455840"/>
                <a:gd name="connsiteY11" fmla="*/ 4828 h 558875"/>
                <a:gd name="connsiteX12" fmla="*/ 44974 w 455840"/>
                <a:gd name="connsiteY12" fmla="*/ 4828 h 558875"/>
                <a:gd name="connsiteX13" fmla="*/ 922 w 455840"/>
                <a:gd name="connsiteY13" fmla="*/ 63281 h 558875"/>
                <a:gd name="connsiteX14" fmla="*/ 44127 w 455840"/>
                <a:gd name="connsiteY14" fmla="*/ 48879 h 55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5840" h="558875">
                  <a:moveTo>
                    <a:pt x="44127" y="48879"/>
                  </a:moveTo>
                  <a:cubicBezTo>
                    <a:pt x="70219" y="49743"/>
                    <a:pt x="94786" y="61400"/>
                    <a:pt x="111898" y="81071"/>
                  </a:cubicBezTo>
                  <a:cubicBezTo>
                    <a:pt x="154002" y="115228"/>
                    <a:pt x="192886" y="153231"/>
                    <a:pt x="227958" y="194589"/>
                  </a:cubicBezTo>
                  <a:cubicBezTo>
                    <a:pt x="255745" y="249738"/>
                    <a:pt x="280566" y="306294"/>
                    <a:pt x="302507" y="364018"/>
                  </a:cubicBezTo>
                  <a:cubicBezTo>
                    <a:pt x="320975" y="397472"/>
                    <a:pt x="341899" y="429469"/>
                    <a:pt x="365196" y="459746"/>
                  </a:cubicBezTo>
                  <a:cubicBezTo>
                    <a:pt x="390610" y="496868"/>
                    <a:pt x="421107" y="530228"/>
                    <a:pt x="455841" y="558862"/>
                  </a:cubicBezTo>
                  <a:cubicBezTo>
                    <a:pt x="441778" y="535074"/>
                    <a:pt x="425936" y="512422"/>
                    <a:pt x="408400" y="491090"/>
                  </a:cubicBezTo>
                  <a:cubicBezTo>
                    <a:pt x="361807" y="425860"/>
                    <a:pt x="337240" y="393668"/>
                    <a:pt x="323685" y="375878"/>
                  </a:cubicBezTo>
                  <a:cubicBezTo>
                    <a:pt x="306319" y="336426"/>
                    <a:pt x="291325" y="295967"/>
                    <a:pt x="278787" y="254736"/>
                  </a:cubicBezTo>
                  <a:cubicBezTo>
                    <a:pt x="267096" y="211066"/>
                    <a:pt x="251509" y="168530"/>
                    <a:pt x="232194" y="127664"/>
                  </a:cubicBezTo>
                  <a:cubicBezTo>
                    <a:pt x="215420" y="95896"/>
                    <a:pt x="193394" y="67245"/>
                    <a:pt x="166963" y="42949"/>
                  </a:cubicBezTo>
                  <a:cubicBezTo>
                    <a:pt x="149004" y="25574"/>
                    <a:pt x="127232" y="12537"/>
                    <a:pt x="103427" y="4828"/>
                  </a:cubicBezTo>
                  <a:cubicBezTo>
                    <a:pt x="84451" y="-1628"/>
                    <a:pt x="63950" y="-1628"/>
                    <a:pt x="44974" y="4828"/>
                  </a:cubicBezTo>
                  <a:cubicBezTo>
                    <a:pt x="11935" y="18382"/>
                    <a:pt x="-4160" y="58198"/>
                    <a:pt x="922" y="63281"/>
                  </a:cubicBezTo>
                  <a:cubicBezTo>
                    <a:pt x="6005" y="68364"/>
                    <a:pt x="21254" y="51421"/>
                    <a:pt x="44127" y="48879"/>
                  </a:cubicBezTo>
                  <a:close/>
                </a:path>
              </a:pathLst>
            </a:custGeom>
            <a:solidFill>
              <a:srgbClr val="0A2428"/>
            </a:solidFill>
            <a:ln w="84667"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FC89C300-5D6D-5E6B-B894-0F21001EEF04}"/>
                </a:ext>
              </a:extLst>
            </p:cNvPr>
            <p:cNvSpPr/>
            <p:nvPr/>
          </p:nvSpPr>
          <p:spPr>
            <a:xfrm>
              <a:off x="8955748" y="2522050"/>
              <a:ext cx="188376" cy="296115"/>
            </a:xfrm>
            <a:custGeom>
              <a:avLst/>
              <a:gdLst>
                <a:gd name="connsiteX0" fmla="*/ 0 w 266660"/>
                <a:gd name="connsiteY0" fmla="*/ 249047 h 419173"/>
                <a:gd name="connsiteX1" fmla="*/ 74549 w 266660"/>
                <a:gd name="connsiteY1" fmla="*/ 333762 h 419173"/>
                <a:gd name="connsiteX2" fmla="*/ 180442 w 266660"/>
                <a:gd name="connsiteY2" fmla="*/ 418477 h 419173"/>
                <a:gd name="connsiteX3" fmla="*/ 205010 w 266660"/>
                <a:gd name="connsiteY3" fmla="*/ 404076 h 419173"/>
                <a:gd name="connsiteX4" fmla="*/ 227036 w 266660"/>
                <a:gd name="connsiteY4" fmla="*/ 356635 h 419173"/>
                <a:gd name="connsiteX5" fmla="*/ 244826 w 266660"/>
                <a:gd name="connsiteY5" fmla="*/ 216009 h 419173"/>
                <a:gd name="connsiteX6" fmla="*/ 264310 w 266660"/>
                <a:gd name="connsiteY6" fmla="*/ 59286 h 419173"/>
                <a:gd name="connsiteX7" fmla="*/ 264310 w 266660"/>
                <a:gd name="connsiteY7" fmla="*/ -14 h 419173"/>
                <a:gd name="connsiteX8" fmla="*/ 242284 w 266660"/>
                <a:gd name="connsiteY8" fmla="*/ 70299 h 419173"/>
                <a:gd name="connsiteX9" fmla="*/ 214328 w 266660"/>
                <a:gd name="connsiteY9" fmla="*/ 260060 h 419173"/>
                <a:gd name="connsiteX10" fmla="*/ 182984 w 266660"/>
                <a:gd name="connsiteY10" fmla="*/ 344775 h 419173"/>
                <a:gd name="connsiteX11" fmla="*/ 116059 w 266660"/>
                <a:gd name="connsiteY11" fmla="*/ 322749 h 419173"/>
                <a:gd name="connsiteX12" fmla="*/ 43204 w 266660"/>
                <a:gd name="connsiteY12" fmla="*/ 277003 h 419173"/>
                <a:gd name="connsiteX13" fmla="*/ 0 w 266660"/>
                <a:gd name="connsiteY13" fmla="*/ 249047 h 41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6660" h="419173">
                  <a:moveTo>
                    <a:pt x="0" y="249047"/>
                  </a:moveTo>
                  <a:cubicBezTo>
                    <a:pt x="0" y="249047"/>
                    <a:pt x="22873" y="276156"/>
                    <a:pt x="74549" y="333762"/>
                  </a:cubicBezTo>
                  <a:cubicBezTo>
                    <a:pt x="126225" y="391368"/>
                    <a:pt x="159263" y="424407"/>
                    <a:pt x="180442" y="418477"/>
                  </a:cubicBezTo>
                  <a:cubicBezTo>
                    <a:pt x="189761" y="415986"/>
                    <a:pt x="198317" y="411013"/>
                    <a:pt x="205010" y="404076"/>
                  </a:cubicBezTo>
                  <a:cubicBezTo>
                    <a:pt x="217632" y="391309"/>
                    <a:pt x="225426" y="374535"/>
                    <a:pt x="227036" y="356635"/>
                  </a:cubicBezTo>
                  <a:cubicBezTo>
                    <a:pt x="234660" y="311736"/>
                    <a:pt x="238048" y="289710"/>
                    <a:pt x="244826" y="216009"/>
                  </a:cubicBezTo>
                  <a:cubicBezTo>
                    <a:pt x="249908" y="160097"/>
                    <a:pt x="254991" y="152473"/>
                    <a:pt x="264310" y="59286"/>
                  </a:cubicBezTo>
                  <a:cubicBezTo>
                    <a:pt x="267444" y="39641"/>
                    <a:pt x="267444" y="19631"/>
                    <a:pt x="264310" y="-14"/>
                  </a:cubicBezTo>
                  <a:cubicBezTo>
                    <a:pt x="253466" y="22190"/>
                    <a:pt x="246096" y="45893"/>
                    <a:pt x="242284" y="70299"/>
                  </a:cubicBezTo>
                  <a:cubicBezTo>
                    <a:pt x="227882" y="134683"/>
                    <a:pt x="227882" y="173651"/>
                    <a:pt x="214328" y="260060"/>
                  </a:cubicBezTo>
                  <a:cubicBezTo>
                    <a:pt x="204162" y="323596"/>
                    <a:pt x="198232" y="344775"/>
                    <a:pt x="182984" y="344775"/>
                  </a:cubicBezTo>
                  <a:cubicBezTo>
                    <a:pt x="167735" y="344775"/>
                    <a:pt x="151639" y="344775"/>
                    <a:pt x="116059" y="322749"/>
                  </a:cubicBezTo>
                  <a:cubicBezTo>
                    <a:pt x="96575" y="312583"/>
                    <a:pt x="86409" y="304959"/>
                    <a:pt x="43204" y="277003"/>
                  </a:cubicBezTo>
                  <a:cubicBezTo>
                    <a:pt x="0" y="249047"/>
                    <a:pt x="847" y="248200"/>
                    <a:pt x="0" y="249047"/>
                  </a:cubicBezTo>
                  <a:close/>
                </a:path>
              </a:pathLst>
            </a:custGeom>
            <a:solidFill>
              <a:srgbClr val="0A2428"/>
            </a:solidFill>
            <a:ln w="84667" cap="flat">
              <a:noFill/>
              <a:prstDash val="solid"/>
              <a:miter/>
            </a:ln>
          </p:spPr>
          <p:txBody>
            <a:bodyPr rtlCol="0" anchor="ctr"/>
            <a:lstStyle/>
            <a:p>
              <a:endParaRPr lang="en-IN"/>
            </a:p>
          </p:txBody>
        </p:sp>
        <p:sp>
          <p:nvSpPr>
            <p:cNvPr id="1027" name="Freeform: Shape 1026">
              <a:extLst>
                <a:ext uri="{FF2B5EF4-FFF2-40B4-BE49-F238E27FC236}">
                  <a16:creationId xmlns:a16="http://schemas.microsoft.com/office/drawing/2014/main" id="{B6300351-1845-2551-6ACB-B37E22F42D84}"/>
                </a:ext>
              </a:extLst>
            </p:cNvPr>
            <p:cNvSpPr/>
            <p:nvPr/>
          </p:nvSpPr>
          <p:spPr>
            <a:xfrm>
              <a:off x="6841433" y="3260534"/>
              <a:ext cx="284983" cy="407542"/>
            </a:xfrm>
            <a:custGeom>
              <a:avLst/>
              <a:gdLst>
                <a:gd name="connsiteX0" fmla="*/ 101657 w 403415"/>
                <a:gd name="connsiteY0" fmla="*/ 563339 h 576907"/>
                <a:gd name="connsiteX1" fmla="*/ 101657 w 403415"/>
                <a:gd name="connsiteY1" fmla="*/ 563339 h 576907"/>
                <a:gd name="connsiteX2" fmla="*/ 105893 w 403415"/>
                <a:gd name="connsiteY2" fmla="*/ 563339 h 576907"/>
                <a:gd name="connsiteX3" fmla="*/ 112671 w 403415"/>
                <a:gd name="connsiteY3" fmla="*/ 563339 h 576907"/>
                <a:gd name="connsiteX4" fmla="*/ 112671 w 403415"/>
                <a:gd name="connsiteY4" fmla="*/ 569269 h 576907"/>
                <a:gd name="connsiteX5" fmla="*/ 105893 w 403415"/>
                <a:gd name="connsiteY5" fmla="*/ 569269 h 576907"/>
                <a:gd name="connsiteX6" fmla="*/ 155028 w 403415"/>
                <a:gd name="connsiteY6" fmla="*/ 576893 h 576907"/>
                <a:gd name="connsiteX7" fmla="*/ 345636 w 403415"/>
                <a:gd name="connsiteY7" fmla="*/ 382050 h 576907"/>
                <a:gd name="connsiteX8" fmla="*/ 395618 w 403415"/>
                <a:gd name="connsiteY8" fmla="*/ 79618 h 576907"/>
                <a:gd name="connsiteX9" fmla="*/ 365120 w 403415"/>
                <a:gd name="connsiteY9" fmla="*/ 52509 h 576907"/>
                <a:gd name="connsiteX10" fmla="*/ 365120 w 403415"/>
                <a:gd name="connsiteY10" fmla="*/ 58439 h 576907"/>
                <a:gd name="connsiteX11" fmla="*/ 359190 w 403415"/>
                <a:gd name="connsiteY11" fmla="*/ 58439 h 576907"/>
                <a:gd name="connsiteX12" fmla="*/ 359190 w 403415"/>
                <a:gd name="connsiteY12" fmla="*/ 47426 h 576907"/>
                <a:gd name="connsiteX13" fmla="*/ 316833 w 403415"/>
                <a:gd name="connsiteY13" fmla="*/ 22012 h 576907"/>
                <a:gd name="connsiteX14" fmla="*/ 316833 w 403415"/>
                <a:gd name="connsiteY14" fmla="*/ 22012 h 576907"/>
                <a:gd name="connsiteX15" fmla="*/ 316833 w 403415"/>
                <a:gd name="connsiteY15" fmla="*/ 29636 h 576907"/>
                <a:gd name="connsiteX16" fmla="*/ 310056 w 403415"/>
                <a:gd name="connsiteY16" fmla="*/ 29636 h 576907"/>
                <a:gd name="connsiteX17" fmla="*/ 310056 w 403415"/>
                <a:gd name="connsiteY17" fmla="*/ 16929 h 576907"/>
                <a:gd name="connsiteX18" fmla="*/ 264310 w 403415"/>
                <a:gd name="connsiteY18" fmla="*/ -14 h 576907"/>
                <a:gd name="connsiteX19" fmla="*/ 179595 w 403415"/>
                <a:gd name="connsiteY19" fmla="*/ 324444 h 576907"/>
                <a:gd name="connsiteX20" fmla="*/ 0 w 403415"/>
                <a:gd name="connsiteY20" fmla="*/ 516746 h 576907"/>
                <a:gd name="connsiteX21" fmla="*/ 0 w 403415"/>
                <a:gd name="connsiteY21" fmla="*/ 516746 h 576907"/>
                <a:gd name="connsiteX22" fmla="*/ 35580 w 403415"/>
                <a:gd name="connsiteY22" fmla="*/ 539619 h 576907"/>
                <a:gd name="connsiteX23" fmla="*/ 35580 w 403415"/>
                <a:gd name="connsiteY23" fmla="*/ 539619 h 576907"/>
                <a:gd name="connsiteX24" fmla="*/ 40663 w 403415"/>
                <a:gd name="connsiteY24" fmla="*/ 539619 h 576907"/>
                <a:gd name="connsiteX25" fmla="*/ 47440 w 403415"/>
                <a:gd name="connsiteY25" fmla="*/ 539619 h 576907"/>
                <a:gd name="connsiteX26" fmla="*/ 47440 w 403415"/>
                <a:gd name="connsiteY26" fmla="*/ 545549 h 576907"/>
                <a:gd name="connsiteX27" fmla="*/ 40663 w 403415"/>
                <a:gd name="connsiteY27" fmla="*/ 545549 h 576907"/>
                <a:gd name="connsiteX28" fmla="*/ 40663 w 403415"/>
                <a:gd name="connsiteY28" fmla="*/ 545549 h 576907"/>
                <a:gd name="connsiteX29" fmla="*/ 91492 w 403415"/>
                <a:gd name="connsiteY29" fmla="*/ 565881 h 576907"/>
                <a:gd name="connsiteX30" fmla="*/ 186372 w 403415"/>
                <a:gd name="connsiteY30" fmla="*/ 515899 h 576907"/>
                <a:gd name="connsiteX31" fmla="*/ 186372 w 403415"/>
                <a:gd name="connsiteY31" fmla="*/ 515899 h 576907"/>
                <a:gd name="connsiteX32" fmla="*/ 186372 w 403415"/>
                <a:gd name="connsiteY32" fmla="*/ 515899 h 576907"/>
                <a:gd name="connsiteX33" fmla="*/ 186372 w 403415"/>
                <a:gd name="connsiteY33" fmla="*/ 510816 h 576907"/>
                <a:gd name="connsiteX34" fmla="*/ 186372 w 403415"/>
                <a:gd name="connsiteY34" fmla="*/ 510816 h 576907"/>
                <a:gd name="connsiteX35" fmla="*/ 186372 w 403415"/>
                <a:gd name="connsiteY35" fmla="*/ 510816 h 576907"/>
                <a:gd name="connsiteX36" fmla="*/ 192302 w 403415"/>
                <a:gd name="connsiteY36" fmla="*/ 505733 h 576907"/>
                <a:gd name="connsiteX37" fmla="*/ 192302 w 403415"/>
                <a:gd name="connsiteY37" fmla="*/ 510816 h 576907"/>
                <a:gd name="connsiteX38" fmla="*/ 198232 w 403415"/>
                <a:gd name="connsiteY38" fmla="*/ 505733 h 576907"/>
                <a:gd name="connsiteX39" fmla="*/ 193150 w 403415"/>
                <a:gd name="connsiteY39" fmla="*/ 500650 h 576907"/>
                <a:gd name="connsiteX40" fmla="*/ 204162 w 403415"/>
                <a:gd name="connsiteY40" fmla="*/ 490485 h 576907"/>
                <a:gd name="connsiteX41" fmla="*/ 204162 w 403415"/>
                <a:gd name="connsiteY41" fmla="*/ 490485 h 576907"/>
                <a:gd name="connsiteX42" fmla="*/ 213481 w 403415"/>
                <a:gd name="connsiteY42" fmla="*/ 489637 h 576907"/>
                <a:gd name="connsiteX43" fmla="*/ 213481 w 403415"/>
                <a:gd name="connsiteY43" fmla="*/ 485401 h 576907"/>
                <a:gd name="connsiteX44" fmla="*/ 223647 w 403415"/>
                <a:gd name="connsiteY44" fmla="*/ 474389 h 576907"/>
                <a:gd name="connsiteX45" fmla="*/ 223647 w 403415"/>
                <a:gd name="connsiteY45" fmla="*/ 474389 h 576907"/>
                <a:gd name="connsiteX46" fmla="*/ 248214 w 403415"/>
                <a:gd name="connsiteY46" fmla="*/ 449821 h 576907"/>
                <a:gd name="connsiteX47" fmla="*/ 248214 w 403415"/>
                <a:gd name="connsiteY47" fmla="*/ 454057 h 576907"/>
                <a:gd name="connsiteX48" fmla="*/ 248214 w 403415"/>
                <a:gd name="connsiteY48" fmla="*/ 454057 h 576907"/>
                <a:gd name="connsiteX49" fmla="*/ 243131 w 403415"/>
                <a:gd name="connsiteY49" fmla="*/ 454057 h 576907"/>
                <a:gd name="connsiteX50" fmla="*/ 243131 w 403415"/>
                <a:gd name="connsiteY50" fmla="*/ 454057 h 576907"/>
                <a:gd name="connsiteX51" fmla="*/ 243131 w 403415"/>
                <a:gd name="connsiteY51" fmla="*/ 454057 h 576907"/>
                <a:gd name="connsiteX52" fmla="*/ 243131 w 403415"/>
                <a:gd name="connsiteY52" fmla="*/ 448127 h 576907"/>
                <a:gd name="connsiteX53" fmla="*/ 248214 w 403415"/>
                <a:gd name="connsiteY53" fmla="*/ 448127 h 576907"/>
                <a:gd name="connsiteX54" fmla="*/ 260922 w 403415"/>
                <a:gd name="connsiteY54" fmla="*/ 431184 h 576907"/>
                <a:gd name="connsiteX55" fmla="*/ 260922 w 403415"/>
                <a:gd name="connsiteY55" fmla="*/ 437114 h 576907"/>
                <a:gd name="connsiteX56" fmla="*/ 255838 w 403415"/>
                <a:gd name="connsiteY56" fmla="*/ 437114 h 576907"/>
                <a:gd name="connsiteX57" fmla="*/ 255838 w 403415"/>
                <a:gd name="connsiteY57" fmla="*/ 431184 h 576907"/>
                <a:gd name="connsiteX58" fmla="*/ 255838 w 403415"/>
                <a:gd name="connsiteY58" fmla="*/ 425254 h 576907"/>
                <a:gd name="connsiteX59" fmla="*/ 260922 w 403415"/>
                <a:gd name="connsiteY59" fmla="*/ 425254 h 576907"/>
                <a:gd name="connsiteX60" fmla="*/ 275323 w 403415"/>
                <a:gd name="connsiteY60" fmla="*/ 410853 h 576907"/>
                <a:gd name="connsiteX61" fmla="*/ 275323 w 403415"/>
                <a:gd name="connsiteY61" fmla="*/ 410853 h 576907"/>
                <a:gd name="connsiteX62" fmla="*/ 271087 w 403415"/>
                <a:gd name="connsiteY62" fmla="*/ 416783 h 576907"/>
                <a:gd name="connsiteX63" fmla="*/ 266004 w 403415"/>
                <a:gd name="connsiteY63" fmla="*/ 416783 h 576907"/>
                <a:gd name="connsiteX64" fmla="*/ 266004 w 403415"/>
                <a:gd name="connsiteY64" fmla="*/ 410853 h 576907"/>
                <a:gd name="connsiteX65" fmla="*/ 266004 w 403415"/>
                <a:gd name="connsiteY65" fmla="*/ 410853 h 576907"/>
                <a:gd name="connsiteX66" fmla="*/ 266004 w 403415"/>
                <a:gd name="connsiteY66" fmla="*/ 410853 h 576907"/>
                <a:gd name="connsiteX67" fmla="*/ 271934 w 403415"/>
                <a:gd name="connsiteY67" fmla="*/ 410853 h 576907"/>
                <a:gd name="connsiteX68" fmla="*/ 280406 w 403415"/>
                <a:gd name="connsiteY68" fmla="*/ 402381 h 576907"/>
                <a:gd name="connsiteX69" fmla="*/ 275323 w 403415"/>
                <a:gd name="connsiteY69" fmla="*/ 402381 h 576907"/>
                <a:gd name="connsiteX70" fmla="*/ 282100 w 403415"/>
                <a:gd name="connsiteY70" fmla="*/ 389674 h 576907"/>
                <a:gd name="connsiteX71" fmla="*/ 288030 w 403415"/>
                <a:gd name="connsiteY71" fmla="*/ 389674 h 576907"/>
                <a:gd name="connsiteX72" fmla="*/ 291418 w 403415"/>
                <a:gd name="connsiteY72" fmla="*/ 382897 h 576907"/>
                <a:gd name="connsiteX73" fmla="*/ 286336 w 403415"/>
                <a:gd name="connsiteY73" fmla="*/ 382897 h 576907"/>
                <a:gd name="connsiteX74" fmla="*/ 293113 w 403415"/>
                <a:gd name="connsiteY74" fmla="*/ 369342 h 576907"/>
                <a:gd name="connsiteX75" fmla="*/ 299043 w 403415"/>
                <a:gd name="connsiteY75" fmla="*/ 369342 h 576907"/>
                <a:gd name="connsiteX76" fmla="*/ 301584 w 403415"/>
                <a:gd name="connsiteY76" fmla="*/ 362565 h 576907"/>
                <a:gd name="connsiteX77" fmla="*/ 296502 w 403415"/>
                <a:gd name="connsiteY77" fmla="*/ 362565 h 576907"/>
                <a:gd name="connsiteX78" fmla="*/ 303279 w 403415"/>
                <a:gd name="connsiteY78" fmla="*/ 349010 h 576907"/>
                <a:gd name="connsiteX79" fmla="*/ 309209 w 403415"/>
                <a:gd name="connsiteY79" fmla="*/ 349010 h 576907"/>
                <a:gd name="connsiteX80" fmla="*/ 311750 w 403415"/>
                <a:gd name="connsiteY80" fmla="*/ 342234 h 576907"/>
                <a:gd name="connsiteX81" fmla="*/ 305820 w 403415"/>
                <a:gd name="connsiteY81" fmla="*/ 342234 h 576907"/>
                <a:gd name="connsiteX82" fmla="*/ 311750 w 403415"/>
                <a:gd name="connsiteY82" fmla="*/ 328679 h 576907"/>
                <a:gd name="connsiteX83" fmla="*/ 317680 w 403415"/>
                <a:gd name="connsiteY83" fmla="*/ 328679 h 576907"/>
                <a:gd name="connsiteX84" fmla="*/ 323610 w 403415"/>
                <a:gd name="connsiteY84" fmla="*/ 315125 h 576907"/>
                <a:gd name="connsiteX85" fmla="*/ 323610 w 403415"/>
                <a:gd name="connsiteY85" fmla="*/ 321902 h 576907"/>
                <a:gd name="connsiteX86" fmla="*/ 317680 w 403415"/>
                <a:gd name="connsiteY86" fmla="*/ 321902 h 576907"/>
                <a:gd name="connsiteX87" fmla="*/ 317680 w 403415"/>
                <a:gd name="connsiteY87" fmla="*/ 315125 h 576907"/>
                <a:gd name="connsiteX88" fmla="*/ 317680 w 403415"/>
                <a:gd name="connsiteY88" fmla="*/ 308348 h 576907"/>
                <a:gd name="connsiteX89" fmla="*/ 323610 w 403415"/>
                <a:gd name="connsiteY89" fmla="*/ 308348 h 576907"/>
                <a:gd name="connsiteX90" fmla="*/ 329540 w 403415"/>
                <a:gd name="connsiteY90" fmla="*/ 300723 h 576907"/>
                <a:gd name="connsiteX91" fmla="*/ 323610 w 403415"/>
                <a:gd name="connsiteY91" fmla="*/ 300723 h 576907"/>
                <a:gd name="connsiteX92" fmla="*/ 328693 w 403415"/>
                <a:gd name="connsiteY92" fmla="*/ 286322 h 576907"/>
                <a:gd name="connsiteX93" fmla="*/ 334623 w 403415"/>
                <a:gd name="connsiteY93" fmla="*/ 286322 h 576907"/>
                <a:gd name="connsiteX94" fmla="*/ 337164 w 403415"/>
                <a:gd name="connsiteY94" fmla="*/ 279544 h 576907"/>
                <a:gd name="connsiteX95" fmla="*/ 331234 w 403415"/>
                <a:gd name="connsiteY95" fmla="*/ 279544 h 576907"/>
                <a:gd name="connsiteX96" fmla="*/ 331234 w 403415"/>
                <a:gd name="connsiteY96" fmla="*/ 265143 h 576907"/>
                <a:gd name="connsiteX97" fmla="*/ 337164 w 403415"/>
                <a:gd name="connsiteY97" fmla="*/ 265143 h 576907"/>
                <a:gd name="connsiteX98" fmla="*/ 347330 w 403415"/>
                <a:gd name="connsiteY98" fmla="*/ 246506 h 576907"/>
                <a:gd name="connsiteX99" fmla="*/ 347330 w 403415"/>
                <a:gd name="connsiteY99" fmla="*/ 251589 h 576907"/>
                <a:gd name="connsiteX100" fmla="*/ 347330 w 403415"/>
                <a:gd name="connsiteY100" fmla="*/ 258366 h 576907"/>
                <a:gd name="connsiteX101" fmla="*/ 341400 w 403415"/>
                <a:gd name="connsiteY101" fmla="*/ 258366 h 576907"/>
                <a:gd name="connsiteX102" fmla="*/ 341400 w 403415"/>
                <a:gd name="connsiteY102" fmla="*/ 250742 h 576907"/>
                <a:gd name="connsiteX103" fmla="*/ 341400 w 403415"/>
                <a:gd name="connsiteY103" fmla="*/ 250742 h 576907"/>
                <a:gd name="connsiteX104" fmla="*/ 341400 w 403415"/>
                <a:gd name="connsiteY104" fmla="*/ 250742 h 576907"/>
                <a:gd name="connsiteX105" fmla="*/ 347330 w 403415"/>
                <a:gd name="connsiteY105" fmla="*/ 250742 h 576907"/>
                <a:gd name="connsiteX106" fmla="*/ 347330 w 403415"/>
                <a:gd name="connsiteY106" fmla="*/ 236340 h 576907"/>
                <a:gd name="connsiteX107" fmla="*/ 341400 w 403415"/>
                <a:gd name="connsiteY107" fmla="*/ 236340 h 576907"/>
                <a:gd name="connsiteX108" fmla="*/ 341400 w 403415"/>
                <a:gd name="connsiteY108" fmla="*/ 221092 h 576907"/>
                <a:gd name="connsiteX109" fmla="*/ 348178 w 403415"/>
                <a:gd name="connsiteY109" fmla="*/ 221092 h 576907"/>
                <a:gd name="connsiteX110" fmla="*/ 353260 w 403415"/>
                <a:gd name="connsiteY110" fmla="*/ 215162 h 576907"/>
                <a:gd name="connsiteX111" fmla="*/ 346483 w 403415"/>
                <a:gd name="connsiteY111" fmla="*/ 215162 h 576907"/>
                <a:gd name="connsiteX112" fmla="*/ 346483 w 403415"/>
                <a:gd name="connsiteY112" fmla="*/ 200760 h 576907"/>
                <a:gd name="connsiteX113" fmla="*/ 353260 w 403415"/>
                <a:gd name="connsiteY113" fmla="*/ 200760 h 576907"/>
                <a:gd name="connsiteX114" fmla="*/ 359190 w 403415"/>
                <a:gd name="connsiteY114" fmla="*/ 185511 h 576907"/>
                <a:gd name="connsiteX115" fmla="*/ 359190 w 403415"/>
                <a:gd name="connsiteY115" fmla="*/ 193136 h 576907"/>
                <a:gd name="connsiteX116" fmla="*/ 353260 w 403415"/>
                <a:gd name="connsiteY116" fmla="*/ 193136 h 576907"/>
                <a:gd name="connsiteX117" fmla="*/ 353260 w 403415"/>
                <a:gd name="connsiteY117" fmla="*/ 182123 h 576907"/>
                <a:gd name="connsiteX118" fmla="*/ 353260 w 403415"/>
                <a:gd name="connsiteY118" fmla="*/ 174498 h 576907"/>
                <a:gd name="connsiteX119" fmla="*/ 359190 w 403415"/>
                <a:gd name="connsiteY119" fmla="*/ 174498 h 576907"/>
                <a:gd name="connsiteX120" fmla="*/ 359190 w 403415"/>
                <a:gd name="connsiteY120" fmla="*/ 78771 h 576907"/>
                <a:gd name="connsiteX121" fmla="*/ 359190 w 403415"/>
                <a:gd name="connsiteY121" fmla="*/ 63522 h 576907"/>
                <a:gd name="connsiteX122" fmla="*/ 365968 w 403415"/>
                <a:gd name="connsiteY122" fmla="*/ 63522 h 576907"/>
                <a:gd name="connsiteX123" fmla="*/ 365968 w 403415"/>
                <a:gd name="connsiteY123" fmla="*/ 78771 h 576907"/>
                <a:gd name="connsiteX124" fmla="*/ 360038 w 403415"/>
                <a:gd name="connsiteY124" fmla="*/ 78771 h 576907"/>
                <a:gd name="connsiteX125" fmla="*/ 359190 w 403415"/>
                <a:gd name="connsiteY125" fmla="*/ 95714 h 576907"/>
                <a:gd name="connsiteX126" fmla="*/ 359190 w 403415"/>
                <a:gd name="connsiteY126" fmla="*/ 88090 h 576907"/>
                <a:gd name="connsiteX127" fmla="*/ 365120 w 403415"/>
                <a:gd name="connsiteY127" fmla="*/ 88090 h 576907"/>
                <a:gd name="connsiteX128" fmla="*/ 365120 w 403415"/>
                <a:gd name="connsiteY128" fmla="*/ 103338 h 576907"/>
                <a:gd name="connsiteX129" fmla="*/ 358343 w 403415"/>
                <a:gd name="connsiteY129" fmla="*/ 103338 h 576907"/>
                <a:gd name="connsiteX130" fmla="*/ 359190 w 403415"/>
                <a:gd name="connsiteY130" fmla="*/ 117740 h 576907"/>
                <a:gd name="connsiteX131" fmla="*/ 359190 w 403415"/>
                <a:gd name="connsiteY131" fmla="*/ 110115 h 576907"/>
                <a:gd name="connsiteX132" fmla="*/ 365120 w 403415"/>
                <a:gd name="connsiteY132" fmla="*/ 110115 h 576907"/>
                <a:gd name="connsiteX133" fmla="*/ 365120 w 403415"/>
                <a:gd name="connsiteY133" fmla="*/ 125364 h 576907"/>
                <a:gd name="connsiteX134" fmla="*/ 359190 w 403415"/>
                <a:gd name="connsiteY134" fmla="*/ 125364 h 576907"/>
                <a:gd name="connsiteX135" fmla="*/ 359190 w 403415"/>
                <a:gd name="connsiteY135" fmla="*/ 140612 h 576907"/>
                <a:gd name="connsiteX136" fmla="*/ 359190 w 403415"/>
                <a:gd name="connsiteY136" fmla="*/ 132988 h 576907"/>
                <a:gd name="connsiteX137" fmla="*/ 365120 w 403415"/>
                <a:gd name="connsiteY137" fmla="*/ 132988 h 576907"/>
                <a:gd name="connsiteX138" fmla="*/ 365120 w 403415"/>
                <a:gd name="connsiteY138" fmla="*/ 140612 h 576907"/>
                <a:gd name="connsiteX139" fmla="*/ 365120 w 403415"/>
                <a:gd name="connsiteY139" fmla="*/ 148237 h 576907"/>
                <a:gd name="connsiteX140" fmla="*/ 359190 w 403415"/>
                <a:gd name="connsiteY140" fmla="*/ 148237 h 576907"/>
                <a:gd name="connsiteX141" fmla="*/ 359190 w 403415"/>
                <a:gd name="connsiteY141" fmla="*/ 155861 h 576907"/>
                <a:gd name="connsiteX142" fmla="*/ 359190 w 403415"/>
                <a:gd name="connsiteY142" fmla="*/ 171110 h 576907"/>
                <a:gd name="connsiteX143" fmla="*/ 352413 w 403415"/>
                <a:gd name="connsiteY143" fmla="*/ 171110 h 576907"/>
                <a:gd name="connsiteX144" fmla="*/ 352413 w 403415"/>
                <a:gd name="connsiteY144" fmla="*/ 164332 h 576907"/>
                <a:gd name="connsiteX145" fmla="*/ 352413 w 403415"/>
                <a:gd name="connsiteY145" fmla="*/ 156708 h 576907"/>
                <a:gd name="connsiteX146" fmla="*/ 309209 w 403415"/>
                <a:gd name="connsiteY146" fmla="*/ 45732 h 576907"/>
                <a:gd name="connsiteX147" fmla="*/ 309209 w 403415"/>
                <a:gd name="connsiteY147" fmla="*/ 38108 h 576907"/>
                <a:gd name="connsiteX148" fmla="*/ 326152 w 403415"/>
                <a:gd name="connsiteY148" fmla="*/ 38108 h 576907"/>
                <a:gd name="connsiteX149" fmla="*/ 326152 w 403415"/>
                <a:gd name="connsiteY149" fmla="*/ 53356 h 576907"/>
                <a:gd name="connsiteX150" fmla="*/ 320222 w 403415"/>
                <a:gd name="connsiteY150" fmla="*/ 53356 h 576907"/>
                <a:gd name="connsiteX151" fmla="*/ 309209 w 403415"/>
                <a:gd name="connsiteY151" fmla="*/ 68605 h 576907"/>
                <a:gd name="connsiteX152" fmla="*/ 309209 w 403415"/>
                <a:gd name="connsiteY152" fmla="*/ 60981 h 576907"/>
                <a:gd name="connsiteX153" fmla="*/ 326152 w 403415"/>
                <a:gd name="connsiteY153" fmla="*/ 60981 h 576907"/>
                <a:gd name="connsiteX154" fmla="*/ 326152 w 403415"/>
                <a:gd name="connsiteY154" fmla="*/ 71994 h 576907"/>
                <a:gd name="connsiteX155" fmla="*/ 319374 w 403415"/>
                <a:gd name="connsiteY155" fmla="*/ 71994 h 576907"/>
                <a:gd name="connsiteX156" fmla="*/ 309209 w 403415"/>
                <a:gd name="connsiteY156" fmla="*/ 91478 h 576907"/>
                <a:gd name="connsiteX157" fmla="*/ 309209 w 403415"/>
                <a:gd name="connsiteY157" fmla="*/ 83854 h 576907"/>
                <a:gd name="connsiteX158" fmla="*/ 326152 w 403415"/>
                <a:gd name="connsiteY158" fmla="*/ 83854 h 576907"/>
                <a:gd name="connsiteX159" fmla="*/ 326152 w 403415"/>
                <a:gd name="connsiteY159" fmla="*/ 91478 h 576907"/>
                <a:gd name="connsiteX160" fmla="*/ 326152 w 403415"/>
                <a:gd name="connsiteY160" fmla="*/ 99102 h 576907"/>
                <a:gd name="connsiteX161" fmla="*/ 320222 w 403415"/>
                <a:gd name="connsiteY161" fmla="*/ 99102 h 576907"/>
                <a:gd name="connsiteX162" fmla="*/ 309209 w 403415"/>
                <a:gd name="connsiteY162" fmla="*/ 114351 h 576907"/>
                <a:gd name="connsiteX163" fmla="*/ 309209 w 403415"/>
                <a:gd name="connsiteY163" fmla="*/ 106727 h 576907"/>
                <a:gd name="connsiteX164" fmla="*/ 315986 w 403415"/>
                <a:gd name="connsiteY164" fmla="*/ 106727 h 576907"/>
                <a:gd name="connsiteX165" fmla="*/ 315986 w 403415"/>
                <a:gd name="connsiteY165" fmla="*/ 114351 h 576907"/>
                <a:gd name="connsiteX166" fmla="*/ 315986 w 403415"/>
                <a:gd name="connsiteY166" fmla="*/ 121975 h 576907"/>
                <a:gd name="connsiteX167" fmla="*/ 309209 w 403415"/>
                <a:gd name="connsiteY167" fmla="*/ 121975 h 576907"/>
                <a:gd name="connsiteX168" fmla="*/ 309209 w 403415"/>
                <a:gd name="connsiteY168" fmla="*/ 136377 h 576907"/>
                <a:gd name="connsiteX169" fmla="*/ 309209 w 403415"/>
                <a:gd name="connsiteY169" fmla="*/ 131294 h 576907"/>
                <a:gd name="connsiteX170" fmla="*/ 309209 w 403415"/>
                <a:gd name="connsiteY170" fmla="*/ 131294 h 576907"/>
                <a:gd name="connsiteX171" fmla="*/ 315139 w 403415"/>
                <a:gd name="connsiteY171" fmla="*/ 131294 h 576907"/>
                <a:gd name="connsiteX172" fmla="*/ 315139 w 403415"/>
                <a:gd name="connsiteY172" fmla="*/ 131294 h 576907"/>
                <a:gd name="connsiteX173" fmla="*/ 315139 w 403415"/>
                <a:gd name="connsiteY173" fmla="*/ 136377 h 576907"/>
                <a:gd name="connsiteX174" fmla="*/ 315139 w 403415"/>
                <a:gd name="connsiteY174" fmla="*/ 144001 h 576907"/>
                <a:gd name="connsiteX175" fmla="*/ 308362 w 403415"/>
                <a:gd name="connsiteY175" fmla="*/ 144001 h 576907"/>
                <a:gd name="connsiteX176" fmla="*/ 304126 w 403415"/>
                <a:gd name="connsiteY176" fmla="*/ 164332 h 576907"/>
                <a:gd name="connsiteX177" fmla="*/ 304126 w 403415"/>
                <a:gd name="connsiteY177" fmla="*/ 159250 h 576907"/>
                <a:gd name="connsiteX178" fmla="*/ 304126 w 403415"/>
                <a:gd name="connsiteY178" fmla="*/ 151626 h 576907"/>
                <a:gd name="connsiteX179" fmla="*/ 310056 w 403415"/>
                <a:gd name="connsiteY179" fmla="*/ 151626 h 576907"/>
                <a:gd name="connsiteX180" fmla="*/ 310056 w 403415"/>
                <a:gd name="connsiteY180" fmla="*/ 156708 h 576907"/>
                <a:gd name="connsiteX181" fmla="*/ 310056 w 403415"/>
                <a:gd name="connsiteY181" fmla="*/ 161791 h 576907"/>
                <a:gd name="connsiteX182" fmla="*/ 310056 w 403415"/>
                <a:gd name="connsiteY182" fmla="*/ 161791 h 576907"/>
                <a:gd name="connsiteX183" fmla="*/ 304126 w 403415"/>
                <a:gd name="connsiteY183" fmla="*/ 161791 h 576907"/>
                <a:gd name="connsiteX184" fmla="*/ 304126 w 403415"/>
                <a:gd name="connsiteY184" fmla="*/ 173651 h 576907"/>
                <a:gd name="connsiteX185" fmla="*/ 310056 w 403415"/>
                <a:gd name="connsiteY185" fmla="*/ 173651 h 576907"/>
                <a:gd name="connsiteX186" fmla="*/ 310056 w 403415"/>
                <a:gd name="connsiteY186" fmla="*/ 188053 h 576907"/>
                <a:gd name="connsiteX187" fmla="*/ 304126 w 403415"/>
                <a:gd name="connsiteY187" fmla="*/ 188053 h 576907"/>
                <a:gd name="connsiteX188" fmla="*/ 299043 w 403415"/>
                <a:gd name="connsiteY188" fmla="*/ 195677 h 576907"/>
                <a:gd name="connsiteX189" fmla="*/ 304973 w 403415"/>
                <a:gd name="connsiteY189" fmla="*/ 195677 h 576907"/>
                <a:gd name="connsiteX190" fmla="*/ 304973 w 403415"/>
                <a:gd name="connsiteY190" fmla="*/ 210078 h 576907"/>
                <a:gd name="connsiteX191" fmla="*/ 298196 w 403415"/>
                <a:gd name="connsiteY191" fmla="*/ 210078 h 576907"/>
                <a:gd name="connsiteX192" fmla="*/ 290572 w 403415"/>
                <a:gd name="connsiteY192" fmla="*/ 225327 h 576907"/>
                <a:gd name="connsiteX193" fmla="*/ 290572 w 403415"/>
                <a:gd name="connsiteY193" fmla="*/ 220244 h 576907"/>
                <a:gd name="connsiteX194" fmla="*/ 290572 w 403415"/>
                <a:gd name="connsiteY194" fmla="*/ 220244 h 576907"/>
                <a:gd name="connsiteX195" fmla="*/ 296502 w 403415"/>
                <a:gd name="connsiteY195" fmla="*/ 220244 h 576907"/>
                <a:gd name="connsiteX196" fmla="*/ 296502 w 403415"/>
                <a:gd name="connsiteY196" fmla="*/ 227868 h 576907"/>
                <a:gd name="connsiteX197" fmla="*/ 296502 w 403415"/>
                <a:gd name="connsiteY197" fmla="*/ 234646 h 576907"/>
                <a:gd name="connsiteX198" fmla="*/ 290572 w 403415"/>
                <a:gd name="connsiteY198" fmla="*/ 234646 h 576907"/>
                <a:gd name="connsiteX199" fmla="*/ 282100 w 403415"/>
                <a:gd name="connsiteY199" fmla="*/ 251589 h 576907"/>
                <a:gd name="connsiteX200" fmla="*/ 282100 w 403415"/>
                <a:gd name="connsiteY200" fmla="*/ 246506 h 576907"/>
                <a:gd name="connsiteX201" fmla="*/ 282100 w 403415"/>
                <a:gd name="connsiteY201" fmla="*/ 239729 h 576907"/>
                <a:gd name="connsiteX202" fmla="*/ 288030 w 403415"/>
                <a:gd name="connsiteY202" fmla="*/ 239729 h 576907"/>
                <a:gd name="connsiteX203" fmla="*/ 288030 w 403415"/>
                <a:gd name="connsiteY203" fmla="*/ 247353 h 576907"/>
                <a:gd name="connsiteX204" fmla="*/ 288030 w 403415"/>
                <a:gd name="connsiteY204" fmla="*/ 247353 h 576907"/>
                <a:gd name="connsiteX205" fmla="*/ 282100 w 403415"/>
                <a:gd name="connsiteY205" fmla="*/ 247353 h 576907"/>
                <a:gd name="connsiteX206" fmla="*/ 282100 w 403415"/>
                <a:gd name="connsiteY206" fmla="*/ 260908 h 576907"/>
                <a:gd name="connsiteX207" fmla="*/ 288030 w 403415"/>
                <a:gd name="connsiteY207" fmla="*/ 260908 h 576907"/>
                <a:gd name="connsiteX208" fmla="*/ 282947 w 403415"/>
                <a:gd name="connsiteY208" fmla="*/ 275309 h 576907"/>
                <a:gd name="connsiteX209" fmla="*/ 277017 w 403415"/>
                <a:gd name="connsiteY209" fmla="*/ 275309 h 576907"/>
                <a:gd name="connsiteX210" fmla="*/ 274476 w 403415"/>
                <a:gd name="connsiteY210" fmla="*/ 282086 h 576907"/>
                <a:gd name="connsiteX211" fmla="*/ 280406 w 403415"/>
                <a:gd name="connsiteY211" fmla="*/ 282086 h 576907"/>
                <a:gd name="connsiteX212" fmla="*/ 273628 w 403415"/>
                <a:gd name="connsiteY212" fmla="*/ 295640 h 576907"/>
                <a:gd name="connsiteX213" fmla="*/ 268546 w 403415"/>
                <a:gd name="connsiteY213" fmla="*/ 295640 h 576907"/>
                <a:gd name="connsiteX214" fmla="*/ 260074 w 403415"/>
                <a:gd name="connsiteY214" fmla="*/ 314278 h 576907"/>
                <a:gd name="connsiteX215" fmla="*/ 260074 w 403415"/>
                <a:gd name="connsiteY215" fmla="*/ 314278 h 576907"/>
                <a:gd name="connsiteX216" fmla="*/ 260074 w 403415"/>
                <a:gd name="connsiteY216" fmla="*/ 306653 h 576907"/>
                <a:gd name="connsiteX217" fmla="*/ 266004 w 403415"/>
                <a:gd name="connsiteY217" fmla="*/ 306653 h 576907"/>
                <a:gd name="connsiteX218" fmla="*/ 266004 w 403415"/>
                <a:gd name="connsiteY218" fmla="*/ 313430 h 576907"/>
                <a:gd name="connsiteX219" fmla="*/ 266004 w 403415"/>
                <a:gd name="connsiteY219" fmla="*/ 318514 h 576907"/>
                <a:gd name="connsiteX220" fmla="*/ 266004 w 403415"/>
                <a:gd name="connsiteY220" fmla="*/ 318514 h 576907"/>
                <a:gd name="connsiteX221" fmla="*/ 260074 w 403415"/>
                <a:gd name="connsiteY221" fmla="*/ 318514 h 576907"/>
                <a:gd name="connsiteX222" fmla="*/ 255838 w 403415"/>
                <a:gd name="connsiteY222" fmla="*/ 311736 h 576907"/>
                <a:gd name="connsiteX223" fmla="*/ 260074 w 403415"/>
                <a:gd name="connsiteY223" fmla="*/ 323596 h 576907"/>
                <a:gd name="connsiteX224" fmla="*/ 266004 w 403415"/>
                <a:gd name="connsiteY224" fmla="*/ 323596 h 576907"/>
                <a:gd name="connsiteX225" fmla="*/ 258380 w 403415"/>
                <a:gd name="connsiteY225" fmla="*/ 337150 h 576907"/>
                <a:gd name="connsiteX226" fmla="*/ 253297 w 403415"/>
                <a:gd name="connsiteY226" fmla="*/ 337150 h 576907"/>
                <a:gd name="connsiteX227" fmla="*/ 245673 w 403415"/>
                <a:gd name="connsiteY227" fmla="*/ 350705 h 576907"/>
                <a:gd name="connsiteX228" fmla="*/ 245673 w 403415"/>
                <a:gd name="connsiteY228" fmla="*/ 343928 h 576907"/>
                <a:gd name="connsiteX229" fmla="*/ 250756 w 403415"/>
                <a:gd name="connsiteY229" fmla="*/ 343928 h 576907"/>
                <a:gd name="connsiteX230" fmla="*/ 250756 w 403415"/>
                <a:gd name="connsiteY230" fmla="*/ 350705 h 576907"/>
                <a:gd name="connsiteX231" fmla="*/ 250756 w 403415"/>
                <a:gd name="connsiteY231" fmla="*/ 357482 h 576907"/>
                <a:gd name="connsiteX232" fmla="*/ 244826 w 403415"/>
                <a:gd name="connsiteY232" fmla="*/ 357482 h 576907"/>
                <a:gd name="connsiteX233" fmla="*/ 238896 w 403415"/>
                <a:gd name="connsiteY233" fmla="*/ 363412 h 576907"/>
                <a:gd name="connsiteX234" fmla="*/ 243978 w 403415"/>
                <a:gd name="connsiteY234" fmla="*/ 363412 h 576907"/>
                <a:gd name="connsiteX235" fmla="*/ 236354 w 403415"/>
                <a:gd name="connsiteY235" fmla="*/ 376967 h 576907"/>
                <a:gd name="connsiteX236" fmla="*/ 230424 w 403415"/>
                <a:gd name="connsiteY236" fmla="*/ 376967 h 576907"/>
                <a:gd name="connsiteX237" fmla="*/ 227036 w 403415"/>
                <a:gd name="connsiteY237" fmla="*/ 382897 h 576907"/>
                <a:gd name="connsiteX238" fmla="*/ 232118 w 403415"/>
                <a:gd name="connsiteY238" fmla="*/ 382897 h 576907"/>
                <a:gd name="connsiteX239" fmla="*/ 223647 w 403415"/>
                <a:gd name="connsiteY239" fmla="*/ 395604 h 576907"/>
                <a:gd name="connsiteX240" fmla="*/ 218564 w 403415"/>
                <a:gd name="connsiteY240" fmla="*/ 395604 h 576907"/>
                <a:gd name="connsiteX241" fmla="*/ 241437 w 403415"/>
                <a:gd name="connsiteY241" fmla="*/ 459987 h 576907"/>
                <a:gd name="connsiteX242" fmla="*/ 246520 w 403415"/>
                <a:gd name="connsiteY242" fmla="*/ 459987 h 576907"/>
                <a:gd name="connsiteX243" fmla="*/ 236354 w 403415"/>
                <a:gd name="connsiteY243" fmla="*/ 471000 h 576907"/>
                <a:gd name="connsiteX244" fmla="*/ 236354 w 403415"/>
                <a:gd name="connsiteY244" fmla="*/ 471000 h 576907"/>
                <a:gd name="connsiteX245" fmla="*/ 214328 w 403415"/>
                <a:gd name="connsiteY245" fmla="*/ 401534 h 576907"/>
                <a:gd name="connsiteX246" fmla="*/ 219411 w 403415"/>
                <a:gd name="connsiteY246" fmla="*/ 401534 h 576907"/>
                <a:gd name="connsiteX247" fmla="*/ 210092 w 403415"/>
                <a:gd name="connsiteY247" fmla="*/ 414241 h 576907"/>
                <a:gd name="connsiteX248" fmla="*/ 205010 w 403415"/>
                <a:gd name="connsiteY248" fmla="*/ 414241 h 576907"/>
                <a:gd name="connsiteX249" fmla="*/ 195691 w 403415"/>
                <a:gd name="connsiteY249" fmla="*/ 426101 h 576907"/>
                <a:gd name="connsiteX250" fmla="*/ 200774 w 403415"/>
                <a:gd name="connsiteY250" fmla="*/ 420171 h 576907"/>
                <a:gd name="connsiteX251" fmla="*/ 205857 w 403415"/>
                <a:gd name="connsiteY251" fmla="*/ 420171 h 576907"/>
                <a:gd name="connsiteX252" fmla="*/ 200774 w 403415"/>
                <a:gd name="connsiteY252" fmla="*/ 426101 h 576907"/>
                <a:gd name="connsiteX253" fmla="*/ 195691 w 403415"/>
                <a:gd name="connsiteY253" fmla="*/ 432031 h 576907"/>
                <a:gd name="connsiteX254" fmla="*/ 190608 w 403415"/>
                <a:gd name="connsiteY254" fmla="*/ 427795 h 576907"/>
                <a:gd name="connsiteX255" fmla="*/ 181289 w 403415"/>
                <a:gd name="connsiteY255" fmla="*/ 443044 h 576907"/>
                <a:gd name="connsiteX256" fmla="*/ 186372 w 403415"/>
                <a:gd name="connsiteY256" fmla="*/ 437114 h 576907"/>
                <a:gd name="connsiteX257" fmla="*/ 191455 w 403415"/>
                <a:gd name="connsiteY257" fmla="*/ 437114 h 576907"/>
                <a:gd name="connsiteX258" fmla="*/ 186372 w 403415"/>
                <a:gd name="connsiteY258" fmla="*/ 443044 h 576907"/>
                <a:gd name="connsiteX259" fmla="*/ 181289 w 403415"/>
                <a:gd name="connsiteY259" fmla="*/ 448974 h 576907"/>
                <a:gd name="connsiteX260" fmla="*/ 176207 w 403415"/>
                <a:gd name="connsiteY260" fmla="*/ 448974 h 576907"/>
                <a:gd name="connsiteX261" fmla="*/ 166041 w 403415"/>
                <a:gd name="connsiteY261" fmla="*/ 459987 h 576907"/>
                <a:gd name="connsiteX262" fmla="*/ 171123 w 403415"/>
                <a:gd name="connsiteY262" fmla="*/ 454057 h 576907"/>
                <a:gd name="connsiteX263" fmla="*/ 175359 w 403415"/>
                <a:gd name="connsiteY263" fmla="*/ 454057 h 576907"/>
                <a:gd name="connsiteX264" fmla="*/ 170277 w 403415"/>
                <a:gd name="connsiteY264" fmla="*/ 459987 h 576907"/>
                <a:gd name="connsiteX265" fmla="*/ 165193 w 403415"/>
                <a:gd name="connsiteY265" fmla="*/ 465070 h 576907"/>
                <a:gd name="connsiteX266" fmla="*/ 160111 w 403415"/>
                <a:gd name="connsiteY266" fmla="*/ 465070 h 576907"/>
                <a:gd name="connsiteX267" fmla="*/ 182984 w 403415"/>
                <a:gd name="connsiteY267" fmla="*/ 527759 h 576907"/>
                <a:gd name="connsiteX268" fmla="*/ 177053 w 403415"/>
                <a:gd name="connsiteY268" fmla="*/ 532842 h 576907"/>
                <a:gd name="connsiteX269" fmla="*/ 171123 w 403415"/>
                <a:gd name="connsiteY269" fmla="*/ 532842 h 576907"/>
                <a:gd name="connsiteX270" fmla="*/ 171123 w 403415"/>
                <a:gd name="connsiteY270" fmla="*/ 527759 h 576907"/>
                <a:gd name="connsiteX271" fmla="*/ 177053 w 403415"/>
                <a:gd name="connsiteY271" fmla="*/ 523523 h 576907"/>
                <a:gd name="connsiteX272" fmla="*/ 182984 w 403415"/>
                <a:gd name="connsiteY272" fmla="*/ 518440 h 576907"/>
                <a:gd name="connsiteX273" fmla="*/ 149945 w 403415"/>
                <a:gd name="connsiteY273" fmla="*/ 475236 h 576907"/>
                <a:gd name="connsiteX274" fmla="*/ 155028 w 403415"/>
                <a:gd name="connsiteY274" fmla="*/ 470153 h 576907"/>
                <a:gd name="connsiteX275" fmla="*/ 159263 w 403415"/>
                <a:gd name="connsiteY275" fmla="*/ 475236 h 576907"/>
                <a:gd name="connsiteX276" fmla="*/ 154181 w 403415"/>
                <a:gd name="connsiteY276" fmla="*/ 480319 h 576907"/>
                <a:gd name="connsiteX277" fmla="*/ 148251 w 403415"/>
                <a:gd name="connsiteY277" fmla="*/ 485401 h 576907"/>
                <a:gd name="connsiteX278" fmla="*/ 148251 w 403415"/>
                <a:gd name="connsiteY278" fmla="*/ 480319 h 576907"/>
                <a:gd name="connsiteX279" fmla="*/ 160958 w 403415"/>
                <a:gd name="connsiteY279" fmla="*/ 536231 h 576907"/>
                <a:gd name="connsiteX280" fmla="*/ 160958 w 403415"/>
                <a:gd name="connsiteY280" fmla="*/ 541313 h 576907"/>
                <a:gd name="connsiteX281" fmla="*/ 160958 w 403415"/>
                <a:gd name="connsiteY281" fmla="*/ 541313 h 576907"/>
                <a:gd name="connsiteX282" fmla="*/ 160958 w 403415"/>
                <a:gd name="connsiteY282" fmla="*/ 541313 h 576907"/>
                <a:gd name="connsiteX283" fmla="*/ 155028 w 403415"/>
                <a:gd name="connsiteY283" fmla="*/ 545549 h 576907"/>
                <a:gd name="connsiteX284" fmla="*/ 155028 w 403415"/>
                <a:gd name="connsiteY284" fmla="*/ 539619 h 576907"/>
                <a:gd name="connsiteX285" fmla="*/ 160958 w 403415"/>
                <a:gd name="connsiteY285" fmla="*/ 539619 h 576907"/>
                <a:gd name="connsiteX286" fmla="*/ 165193 w 403415"/>
                <a:gd name="connsiteY286" fmla="*/ 539619 h 576907"/>
                <a:gd name="connsiteX287" fmla="*/ 133002 w 403415"/>
                <a:gd name="connsiteY287" fmla="*/ 490485 h 576907"/>
                <a:gd name="connsiteX288" fmla="*/ 138085 w 403415"/>
                <a:gd name="connsiteY288" fmla="*/ 485401 h 576907"/>
                <a:gd name="connsiteX289" fmla="*/ 138085 w 403415"/>
                <a:gd name="connsiteY289" fmla="*/ 490485 h 576907"/>
                <a:gd name="connsiteX290" fmla="*/ 133002 w 403415"/>
                <a:gd name="connsiteY290" fmla="*/ 495567 h 576907"/>
                <a:gd name="connsiteX291" fmla="*/ 126225 w 403415"/>
                <a:gd name="connsiteY291" fmla="*/ 500650 h 576907"/>
                <a:gd name="connsiteX292" fmla="*/ 126225 w 403415"/>
                <a:gd name="connsiteY292" fmla="*/ 495567 h 576907"/>
                <a:gd name="connsiteX293" fmla="*/ 146556 w 403415"/>
                <a:gd name="connsiteY293" fmla="*/ 554021 h 576907"/>
                <a:gd name="connsiteX294" fmla="*/ 139779 w 403415"/>
                <a:gd name="connsiteY294" fmla="*/ 554021 h 576907"/>
                <a:gd name="connsiteX295" fmla="*/ 133002 w 403415"/>
                <a:gd name="connsiteY295" fmla="*/ 554021 h 576907"/>
                <a:gd name="connsiteX296" fmla="*/ 133002 w 403415"/>
                <a:gd name="connsiteY296" fmla="*/ 548937 h 576907"/>
                <a:gd name="connsiteX297" fmla="*/ 139779 w 403415"/>
                <a:gd name="connsiteY297" fmla="*/ 548937 h 576907"/>
                <a:gd name="connsiteX298" fmla="*/ 146556 w 403415"/>
                <a:gd name="connsiteY298" fmla="*/ 548937 h 576907"/>
                <a:gd name="connsiteX299" fmla="*/ 115212 w 403415"/>
                <a:gd name="connsiteY299" fmla="*/ 504886 h 576907"/>
                <a:gd name="connsiteX300" fmla="*/ 121142 w 403415"/>
                <a:gd name="connsiteY300" fmla="*/ 499803 h 576907"/>
                <a:gd name="connsiteX301" fmla="*/ 121142 w 403415"/>
                <a:gd name="connsiteY301" fmla="*/ 504886 h 576907"/>
                <a:gd name="connsiteX302" fmla="*/ 115212 w 403415"/>
                <a:gd name="connsiteY302" fmla="*/ 509969 h 576907"/>
                <a:gd name="connsiteX303" fmla="*/ 109282 w 403415"/>
                <a:gd name="connsiteY303" fmla="*/ 509969 h 576907"/>
                <a:gd name="connsiteX304" fmla="*/ 109282 w 403415"/>
                <a:gd name="connsiteY304" fmla="*/ 504886 h 576907"/>
                <a:gd name="connsiteX305" fmla="*/ 85562 w 403415"/>
                <a:gd name="connsiteY305" fmla="*/ 532842 h 576907"/>
                <a:gd name="connsiteX306" fmla="*/ 80479 w 403415"/>
                <a:gd name="connsiteY306" fmla="*/ 532842 h 576907"/>
                <a:gd name="connsiteX307" fmla="*/ 73701 w 403415"/>
                <a:gd name="connsiteY307" fmla="*/ 532842 h 576907"/>
                <a:gd name="connsiteX308" fmla="*/ 73701 w 403415"/>
                <a:gd name="connsiteY308" fmla="*/ 527759 h 576907"/>
                <a:gd name="connsiteX309" fmla="*/ 79631 w 403415"/>
                <a:gd name="connsiteY309" fmla="*/ 527759 h 576907"/>
                <a:gd name="connsiteX310" fmla="*/ 84715 w 403415"/>
                <a:gd name="connsiteY310" fmla="*/ 527759 h 576907"/>
                <a:gd name="connsiteX311" fmla="*/ 84715 w 403415"/>
                <a:gd name="connsiteY311" fmla="*/ 527759 h 576907"/>
                <a:gd name="connsiteX312" fmla="*/ 84715 w 403415"/>
                <a:gd name="connsiteY312" fmla="*/ 532842 h 576907"/>
                <a:gd name="connsiteX313" fmla="*/ 94033 w 403415"/>
                <a:gd name="connsiteY313" fmla="*/ 526912 h 576907"/>
                <a:gd name="connsiteX314" fmla="*/ 94033 w 403415"/>
                <a:gd name="connsiteY314" fmla="*/ 521829 h 576907"/>
                <a:gd name="connsiteX315" fmla="*/ 94033 w 403415"/>
                <a:gd name="connsiteY315" fmla="*/ 521829 h 576907"/>
                <a:gd name="connsiteX316" fmla="*/ 94033 w 403415"/>
                <a:gd name="connsiteY316" fmla="*/ 521829 h 576907"/>
                <a:gd name="connsiteX317" fmla="*/ 99963 w 403415"/>
                <a:gd name="connsiteY317" fmla="*/ 521829 h 576907"/>
                <a:gd name="connsiteX318" fmla="*/ 99963 w 403415"/>
                <a:gd name="connsiteY318" fmla="*/ 526912 h 576907"/>
                <a:gd name="connsiteX319" fmla="*/ 93186 w 403415"/>
                <a:gd name="connsiteY319" fmla="*/ 531147 h 576907"/>
                <a:gd name="connsiteX320" fmla="*/ 93186 w 403415"/>
                <a:gd name="connsiteY320" fmla="*/ 531147 h 57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Lst>
              <a:rect l="l" t="t" r="r" b="b"/>
              <a:pathLst>
                <a:path w="403415" h="576907">
                  <a:moveTo>
                    <a:pt x="101657" y="563339"/>
                  </a:moveTo>
                  <a:lnTo>
                    <a:pt x="101657" y="563339"/>
                  </a:lnTo>
                  <a:lnTo>
                    <a:pt x="105893" y="563339"/>
                  </a:lnTo>
                  <a:lnTo>
                    <a:pt x="112671" y="563339"/>
                  </a:lnTo>
                  <a:lnTo>
                    <a:pt x="112671" y="569269"/>
                  </a:lnTo>
                  <a:lnTo>
                    <a:pt x="105893" y="569269"/>
                  </a:lnTo>
                  <a:cubicBezTo>
                    <a:pt x="122040" y="573115"/>
                    <a:pt x="138475" y="575656"/>
                    <a:pt x="155028" y="576893"/>
                  </a:cubicBezTo>
                  <a:cubicBezTo>
                    <a:pt x="237997" y="534316"/>
                    <a:pt x="304888" y="465934"/>
                    <a:pt x="345636" y="382050"/>
                  </a:cubicBezTo>
                  <a:cubicBezTo>
                    <a:pt x="397540" y="290321"/>
                    <a:pt x="415246" y="183165"/>
                    <a:pt x="395618" y="79618"/>
                  </a:cubicBezTo>
                  <a:cubicBezTo>
                    <a:pt x="386045" y="69935"/>
                    <a:pt x="375862" y="60879"/>
                    <a:pt x="365120" y="52509"/>
                  </a:cubicBezTo>
                  <a:lnTo>
                    <a:pt x="365120" y="58439"/>
                  </a:lnTo>
                  <a:lnTo>
                    <a:pt x="359190" y="58439"/>
                  </a:lnTo>
                  <a:lnTo>
                    <a:pt x="359190" y="47426"/>
                  </a:lnTo>
                  <a:cubicBezTo>
                    <a:pt x="345763" y="37845"/>
                    <a:pt x="331599" y="29348"/>
                    <a:pt x="316833" y="22012"/>
                  </a:cubicBezTo>
                  <a:lnTo>
                    <a:pt x="316833" y="22012"/>
                  </a:lnTo>
                  <a:lnTo>
                    <a:pt x="316833" y="29636"/>
                  </a:lnTo>
                  <a:lnTo>
                    <a:pt x="310056" y="29636"/>
                  </a:lnTo>
                  <a:lnTo>
                    <a:pt x="310056" y="16929"/>
                  </a:lnTo>
                  <a:cubicBezTo>
                    <a:pt x="295358" y="9898"/>
                    <a:pt x="280042" y="4230"/>
                    <a:pt x="264310" y="-14"/>
                  </a:cubicBezTo>
                  <a:cubicBezTo>
                    <a:pt x="268266" y="114080"/>
                    <a:pt x="238819" y="226844"/>
                    <a:pt x="179595" y="324444"/>
                  </a:cubicBezTo>
                  <a:cubicBezTo>
                    <a:pt x="139856" y="404753"/>
                    <a:pt x="77404" y="471618"/>
                    <a:pt x="0" y="516746"/>
                  </a:cubicBezTo>
                  <a:lnTo>
                    <a:pt x="0" y="516746"/>
                  </a:lnTo>
                  <a:cubicBezTo>
                    <a:pt x="11208" y="525345"/>
                    <a:pt x="23101" y="532995"/>
                    <a:pt x="35580" y="539619"/>
                  </a:cubicBezTo>
                  <a:lnTo>
                    <a:pt x="35580" y="539619"/>
                  </a:lnTo>
                  <a:lnTo>
                    <a:pt x="40663" y="539619"/>
                  </a:lnTo>
                  <a:lnTo>
                    <a:pt x="47440" y="539619"/>
                  </a:lnTo>
                  <a:lnTo>
                    <a:pt x="47440" y="545549"/>
                  </a:lnTo>
                  <a:lnTo>
                    <a:pt x="40663" y="545549"/>
                  </a:lnTo>
                  <a:lnTo>
                    <a:pt x="40663" y="545549"/>
                  </a:lnTo>
                  <a:cubicBezTo>
                    <a:pt x="56920" y="553919"/>
                    <a:pt x="73948" y="560730"/>
                    <a:pt x="91492" y="565881"/>
                  </a:cubicBezTo>
                  <a:close/>
                  <a:moveTo>
                    <a:pt x="186372" y="515899"/>
                  </a:moveTo>
                  <a:lnTo>
                    <a:pt x="186372" y="515899"/>
                  </a:lnTo>
                  <a:lnTo>
                    <a:pt x="186372" y="515899"/>
                  </a:lnTo>
                  <a:lnTo>
                    <a:pt x="186372" y="510816"/>
                  </a:lnTo>
                  <a:lnTo>
                    <a:pt x="186372" y="510816"/>
                  </a:lnTo>
                  <a:lnTo>
                    <a:pt x="186372" y="510816"/>
                  </a:lnTo>
                  <a:lnTo>
                    <a:pt x="192302" y="505733"/>
                  </a:lnTo>
                  <a:lnTo>
                    <a:pt x="192302" y="510816"/>
                  </a:lnTo>
                  <a:close/>
                  <a:moveTo>
                    <a:pt x="198232" y="505733"/>
                  </a:moveTo>
                  <a:lnTo>
                    <a:pt x="193150" y="500650"/>
                  </a:lnTo>
                  <a:lnTo>
                    <a:pt x="204162" y="490485"/>
                  </a:lnTo>
                  <a:lnTo>
                    <a:pt x="204162" y="490485"/>
                  </a:lnTo>
                  <a:close/>
                  <a:moveTo>
                    <a:pt x="213481" y="489637"/>
                  </a:moveTo>
                  <a:lnTo>
                    <a:pt x="213481" y="485401"/>
                  </a:lnTo>
                  <a:lnTo>
                    <a:pt x="223647" y="474389"/>
                  </a:lnTo>
                  <a:lnTo>
                    <a:pt x="223647" y="474389"/>
                  </a:lnTo>
                  <a:close/>
                  <a:moveTo>
                    <a:pt x="248214" y="449821"/>
                  </a:moveTo>
                  <a:cubicBezTo>
                    <a:pt x="247858" y="451211"/>
                    <a:pt x="247858" y="452668"/>
                    <a:pt x="248214" y="454057"/>
                  </a:cubicBezTo>
                  <a:lnTo>
                    <a:pt x="248214" y="454057"/>
                  </a:lnTo>
                  <a:lnTo>
                    <a:pt x="243131" y="454057"/>
                  </a:lnTo>
                  <a:lnTo>
                    <a:pt x="243131" y="454057"/>
                  </a:lnTo>
                  <a:lnTo>
                    <a:pt x="243131" y="454057"/>
                  </a:lnTo>
                  <a:lnTo>
                    <a:pt x="243131" y="448127"/>
                  </a:lnTo>
                  <a:lnTo>
                    <a:pt x="248214" y="448127"/>
                  </a:lnTo>
                  <a:close/>
                  <a:moveTo>
                    <a:pt x="260922" y="431184"/>
                  </a:moveTo>
                  <a:lnTo>
                    <a:pt x="260922" y="437114"/>
                  </a:lnTo>
                  <a:lnTo>
                    <a:pt x="255838" y="437114"/>
                  </a:lnTo>
                  <a:lnTo>
                    <a:pt x="255838" y="431184"/>
                  </a:lnTo>
                  <a:lnTo>
                    <a:pt x="255838" y="425254"/>
                  </a:lnTo>
                  <a:lnTo>
                    <a:pt x="260922" y="425254"/>
                  </a:lnTo>
                  <a:close/>
                  <a:moveTo>
                    <a:pt x="275323" y="410853"/>
                  </a:moveTo>
                  <a:lnTo>
                    <a:pt x="275323" y="410853"/>
                  </a:lnTo>
                  <a:lnTo>
                    <a:pt x="271087" y="416783"/>
                  </a:lnTo>
                  <a:lnTo>
                    <a:pt x="266004" y="416783"/>
                  </a:lnTo>
                  <a:lnTo>
                    <a:pt x="266004" y="410853"/>
                  </a:lnTo>
                  <a:lnTo>
                    <a:pt x="266004" y="410853"/>
                  </a:lnTo>
                  <a:lnTo>
                    <a:pt x="266004" y="410853"/>
                  </a:lnTo>
                  <a:lnTo>
                    <a:pt x="271934" y="410853"/>
                  </a:lnTo>
                  <a:close/>
                  <a:moveTo>
                    <a:pt x="280406" y="402381"/>
                  </a:moveTo>
                  <a:lnTo>
                    <a:pt x="275323" y="402381"/>
                  </a:lnTo>
                  <a:lnTo>
                    <a:pt x="282100" y="389674"/>
                  </a:lnTo>
                  <a:lnTo>
                    <a:pt x="288030" y="389674"/>
                  </a:lnTo>
                  <a:close/>
                  <a:moveTo>
                    <a:pt x="291418" y="382897"/>
                  </a:moveTo>
                  <a:lnTo>
                    <a:pt x="286336" y="382897"/>
                  </a:lnTo>
                  <a:lnTo>
                    <a:pt x="293113" y="369342"/>
                  </a:lnTo>
                  <a:lnTo>
                    <a:pt x="299043" y="369342"/>
                  </a:lnTo>
                  <a:close/>
                  <a:moveTo>
                    <a:pt x="301584" y="362565"/>
                  </a:moveTo>
                  <a:lnTo>
                    <a:pt x="296502" y="362565"/>
                  </a:lnTo>
                  <a:lnTo>
                    <a:pt x="303279" y="349010"/>
                  </a:lnTo>
                  <a:lnTo>
                    <a:pt x="309209" y="349010"/>
                  </a:lnTo>
                  <a:close/>
                  <a:moveTo>
                    <a:pt x="311750" y="342234"/>
                  </a:moveTo>
                  <a:lnTo>
                    <a:pt x="305820" y="342234"/>
                  </a:lnTo>
                  <a:lnTo>
                    <a:pt x="311750" y="328679"/>
                  </a:lnTo>
                  <a:lnTo>
                    <a:pt x="317680" y="328679"/>
                  </a:lnTo>
                  <a:close/>
                  <a:moveTo>
                    <a:pt x="323610" y="315125"/>
                  </a:moveTo>
                  <a:lnTo>
                    <a:pt x="323610" y="321902"/>
                  </a:lnTo>
                  <a:lnTo>
                    <a:pt x="317680" y="321902"/>
                  </a:lnTo>
                  <a:lnTo>
                    <a:pt x="317680" y="315125"/>
                  </a:lnTo>
                  <a:lnTo>
                    <a:pt x="317680" y="308348"/>
                  </a:lnTo>
                  <a:lnTo>
                    <a:pt x="323610" y="308348"/>
                  </a:lnTo>
                  <a:close/>
                  <a:moveTo>
                    <a:pt x="329540" y="300723"/>
                  </a:moveTo>
                  <a:lnTo>
                    <a:pt x="323610" y="300723"/>
                  </a:lnTo>
                  <a:lnTo>
                    <a:pt x="328693" y="286322"/>
                  </a:lnTo>
                  <a:lnTo>
                    <a:pt x="334623" y="286322"/>
                  </a:lnTo>
                  <a:close/>
                  <a:moveTo>
                    <a:pt x="337164" y="279544"/>
                  </a:moveTo>
                  <a:lnTo>
                    <a:pt x="331234" y="279544"/>
                  </a:lnTo>
                  <a:lnTo>
                    <a:pt x="331234" y="265143"/>
                  </a:lnTo>
                  <a:lnTo>
                    <a:pt x="337164" y="265143"/>
                  </a:lnTo>
                  <a:close/>
                  <a:moveTo>
                    <a:pt x="347330" y="246506"/>
                  </a:moveTo>
                  <a:cubicBezTo>
                    <a:pt x="347186" y="248200"/>
                    <a:pt x="347186" y="249894"/>
                    <a:pt x="347330" y="251589"/>
                  </a:cubicBezTo>
                  <a:lnTo>
                    <a:pt x="347330" y="258366"/>
                  </a:lnTo>
                  <a:lnTo>
                    <a:pt x="341400" y="258366"/>
                  </a:lnTo>
                  <a:lnTo>
                    <a:pt x="341400" y="250742"/>
                  </a:lnTo>
                  <a:lnTo>
                    <a:pt x="341400" y="250742"/>
                  </a:lnTo>
                  <a:lnTo>
                    <a:pt x="341400" y="250742"/>
                  </a:lnTo>
                  <a:lnTo>
                    <a:pt x="347330" y="250742"/>
                  </a:lnTo>
                  <a:close/>
                  <a:moveTo>
                    <a:pt x="347330" y="236340"/>
                  </a:moveTo>
                  <a:lnTo>
                    <a:pt x="341400" y="236340"/>
                  </a:lnTo>
                  <a:lnTo>
                    <a:pt x="341400" y="221092"/>
                  </a:lnTo>
                  <a:lnTo>
                    <a:pt x="348178" y="221092"/>
                  </a:lnTo>
                  <a:close/>
                  <a:moveTo>
                    <a:pt x="353260" y="215162"/>
                  </a:moveTo>
                  <a:lnTo>
                    <a:pt x="346483" y="215162"/>
                  </a:lnTo>
                  <a:lnTo>
                    <a:pt x="346483" y="200760"/>
                  </a:lnTo>
                  <a:lnTo>
                    <a:pt x="353260" y="200760"/>
                  </a:lnTo>
                  <a:close/>
                  <a:moveTo>
                    <a:pt x="359190" y="185511"/>
                  </a:moveTo>
                  <a:lnTo>
                    <a:pt x="359190" y="193136"/>
                  </a:lnTo>
                  <a:lnTo>
                    <a:pt x="353260" y="193136"/>
                  </a:lnTo>
                  <a:lnTo>
                    <a:pt x="353260" y="182123"/>
                  </a:lnTo>
                  <a:lnTo>
                    <a:pt x="353260" y="174498"/>
                  </a:lnTo>
                  <a:lnTo>
                    <a:pt x="359190" y="174498"/>
                  </a:lnTo>
                  <a:close/>
                  <a:moveTo>
                    <a:pt x="359190" y="78771"/>
                  </a:moveTo>
                  <a:lnTo>
                    <a:pt x="359190" y="63522"/>
                  </a:lnTo>
                  <a:lnTo>
                    <a:pt x="365968" y="63522"/>
                  </a:lnTo>
                  <a:lnTo>
                    <a:pt x="365968" y="78771"/>
                  </a:lnTo>
                  <a:lnTo>
                    <a:pt x="360038" y="78771"/>
                  </a:lnTo>
                  <a:close/>
                  <a:moveTo>
                    <a:pt x="359190" y="95714"/>
                  </a:moveTo>
                  <a:lnTo>
                    <a:pt x="359190" y="88090"/>
                  </a:lnTo>
                  <a:lnTo>
                    <a:pt x="365120" y="88090"/>
                  </a:lnTo>
                  <a:lnTo>
                    <a:pt x="365120" y="103338"/>
                  </a:lnTo>
                  <a:lnTo>
                    <a:pt x="358343" y="103338"/>
                  </a:lnTo>
                  <a:close/>
                  <a:moveTo>
                    <a:pt x="359190" y="117740"/>
                  </a:moveTo>
                  <a:cubicBezTo>
                    <a:pt x="359453" y="115207"/>
                    <a:pt x="359453" y="112648"/>
                    <a:pt x="359190" y="110115"/>
                  </a:cubicBezTo>
                  <a:lnTo>
                    <a:pt x="365120" y="110115"/>
                  </a:lnTo>
                  <a:lnTo>
                    <a:pt x="365120" y="125364"/>
                  </a:lnTo>
                  <a:lnTo>
                    <a:pt x="359190" y="125364"/>
                  </a:lnTo>
                  <a:close/>
                  <a:moveTo>
                    <a:pt x="359190" y="140612"/>
                  </a:moveTo>
                  <a:cubicBezTo>
                    <a:pt x="359419" y="138079"/>
                    <a:pt x="359419" y="135521"/>
                    <a:pt x="359190" y="132988"/>
                  </a:cubicBezTo>
                  <a:lnTo>
                    <a:pt x="365120" y="132988"/>
                  </a:lnTo>
                  <a:lnTo>
                    <a:pt x="365120" y="140612"/>
                  </a:lnTo>
                  <a:lnTo>
                    <a:pt x="365120" y="148237"/>
                  </a:lnTo>
                  <a:lnTo>
                    <a:pt x="359190" y="148237"/>
                  </a:lnTo>
                  <a:close/>
                  <a:moveTo>
                    <a:pt x="359190" y="155861"/>
                  </a:moveTo>
                  <a:lnTo>
                    <a:pt x="359190" y="171110"/>
                  </a:lnTo>
                  <a:lnTo>
                    <a:pt x="352413" y="171110"/>
                  </a:lnTo>
                  <a:lnTo>
                    <a:pt x="352413" y="164332"/>
                  </a:lnTo>
                  <a:lnTo>
                    <a:pt x="352413" y="156708"/>
                  </a:lnTo>
                  <a:close/>
                  <a:moveTo>
                    <a:pt x="309209" y="45732"/>
                  </a:moveTo>
                  <a:lnTo>
                    <a:pt x="309209" y="38108"/>
                  </a:lnTo>
                  <a:lnTo>
                    <a:pt x="326152" y="38108"/>
                  </a:lnTo>
                  <a:lnTo>
                    <a:pt x="326152" y="53356"/>
                  </a:lnTo>
                  <a:lnTo>
                    <a:pt x="320222" y="53356"/>
                  </a:lnTo>
                  <a:close/>
                  <a:moveTo>
                    <a:pt x="309209" y="68605"/>
                  </a:moveTo>
                  <a:lnTo>
                    <a:pt x="309209" y="60981"/>
                  </a:lnTo>
                  <a:lnTo>
                    <a:pt x="326152" y="60981"/>
                  </a:lnTo>
                  <a:lnTo>
                    <a:pt x="326152" y="71994"/>
                  </a:lnTo>
                  <a:lnTo>
                    <a:pt x="319374" y="71994"/>
                  </a:lnTo>
                  <a:close/>
                  <a:moveTo>
                    <a:pt x="309209" y="91478"/>
                  </a:moveTo>
                  <a:cubicBezTo>
                    <a:pt x="309437" y="88945"/>
                    <a:pt x="309437" y="86387"/>
                    <a:pt x="309209" y="83854"/>
                  </a:cubicBezTo>
                  <a:lnTo>
                    <a:pt x="326152" y="83854"/>
                  </a:lnTo>
                  <a:cubicBezTo>
                    <a:pt x="325940" y="86395"/>
                    <a:pt x="325940" y="88945"/>
                    <a:pt x="326152" y="91478"/>
                  </a:cubicBezTo>
                  <a:lnTo>
                    <a:pt x="326152" y="99102"/>
                  </a:lnTo>
                  <a:lnTo>
                    <a:pt x="320222" y="99102"/>
                  </a:lnTo>
                  <a:close/>
                  <a:moveTo>
                    <a:pt x="309209" y="114351"/>
                  </a:moveTo>
                  <a:cubicBezTo>
                    <a:pt x="309437" y="111818"/>
                    <a:pt x="309437" y="109260"/>
                    <a:pt x="309209" y="106727"/>
                  </a:cubicBezTo>
                  <a:lnTo>
                    <a:pt x="315986" y="106727"/>
                  </a:lnTo>
                  <a:cubicBezTo>
                    <a:pt x="315774" y="109268"/>
                    <a:pt x="315774" y="111818"/>
                    <a:pt x="315986" y="114351"/>
                  </a:cubicBezTo>
                  <a:lnTo>
                    <a:pt x="315986" y="121975"/>
                  </a:lnTo>
                  <a:lnTo>
                    <a:pt x="309209" y="121975"/>
                  </a:lnTo>
                  <a:close/>
                  <a:moveTo>
                    <a:pt x="309209" y="136377"/>
                  </a:moveTo>
                  <a:cubicBezTo>
                    <a:pt x="308811" y="134708"/>
                    <a:pt x="308811" y="132963"/>
                    <a:pt x="309209" y="131294"/>
                  </a:cubicBezTo>
                  <a:lnTo>
                    <a:pt x="309209" y="131294"/>
                  </a:lnTo>
                  <a:lnTo>
                    <a:pt x="315139" y="131294"/>
                  </a:lnTo>
                  <a:lnTo>
                    <a:pt x="315139" y="131294"/>
                  </a:lnTo>
                  <a:cubicBezTo>
                    <a:pt x="315537" y="132963"/>
                    <a:pt x="315537" y="134708"/>
                    <a:pt x="315139" y="136377"/>
                  </a:cubicBezTo>
                  <a:lnTo>
                    <a:pt x="315139" y="144001"/>
                  </a:lnTo>
                  <a:lnTo>
                    <a:pt x="308362" y="144001"/>
                  </a:lnTo>
                  <a:close/>
                  <a:moveTo>
                    <a:pt x="304126" y="164332"/>
                  </a:moveTo>
                  <a:cubicBezTo>
                    <a:pt x="304524" y="162664"/>
                    <a:pt x="304524" y="160918"/>
                    <a:pt x="304126" y="159250"/>
                  </a:cubicBezTo>
                  <a:lnTo>
                    <a:pt x="304126" y="151626"/>
                  </a:lnTo>
                  <a:lnTo>
                    <a:pt x="310056" y="151626"/>
                  </a:lnTo>
                  <a:lnTo>
                    <a:pt x="310056" y="156708"/>
                  </a:lnTo>
                  <a:cubicBezTo>
                    <a:pt x="310056" y="156708"/>
                    <a:pt x="310056" y="156708"/>
                    <a:pt x="310056" y="161791"/>
                  </a:cubicBezTo>
                  <a:lnTo>
                    <a:pt x="310056" y="161791"/>
                  </a:lnTo>
                  <a:lnTo>
                    <a:pt x="304126" y="161791"/>
                  </a:lnTo>
                  <a:close/>
                  <a:moveTo>
                    <a:pt x="304126" y="173651"/>
                  </a:moveTo>
                  <a:lnTo>
                    <a:pt x="310056" y="173651"/>
                  </a:lnTo>
                  <a:lnTo>
                    <a:pt x="310056" y="188053"/>
                  </a:lnTo>
                  <a:lnTo>
                    <a:pt x="304126" y="188053"/>
                  </a:lnTo>
                  <a:close/>
                  <a:moveTo>
                    <a:pt x="299043" y="195677"/>
                  </a:moveTo>
                  <a:lnTo>
                    <a:pt x="304973" y="195677"/>
                  </a:lnTo>
                  <a:lnTo>
                    <a:pt x="304973" y="210078"/>
                  </a:lnTo>
                  <a:lnTo>
                    <a:pt x="298196" y="210078"/>
                  </a:lnTo>
                  <a:close/>
                  <a:moveTo>
                    <a:pt x="290572" y="225327"/>
                  </a:moveTo>
                  <a:lnTo>
                    <a:pt x="290572" y="220244"/>
                  </a:lnTo>
                  <a:lnTo>
                    <a:pt x="290572" y="220244"/>
                  </a:lnTo>
                  <a:lnTo>
                    <a:pt x="296502" y="220244"/>
                  </a:lnTo>
                  <a:lnTo>
                    <a:pt x="296502" y="227868"/>
                  </a:lnTo>
                  <a:lnTo>
                    <a:pt x="296502" y="234646"/>
                  </a:lnTo>
                  <a:lnTo>
                    <a:pt x="290572" y="234646"/>
                  </a:lnTo>
                  <a:close/>
                  <a:moveTo>
                    <a:pt x="282100" y="251589"/>
                  </a:moveTo>
                  <a:cubicBezTo>
                    <a:pt x="282464" y="249911"/>
                    <a:pt x="282464" y="248184"/>
                    <a:pt x="282100" y="246506"/>
                  </a:cubicBezTo>
                  <a:lnTo>
                    <a:pt x="282100" y="239729"/>
                  </a:lnTo>
                  <a:lnTo>
                    <a:pt x="288030" y="239729"/>
                  </a:lnTo>
                  <a:lnTo>
                    <a:pt x="288030" y="247353"/>
                  </a:lnTo>
                  <a:lnTo>
                    <a:pt x="288030" y="247353"/>
                  </a:lnTo>
                  <a:lnTo>
                    <a:pt x="282100" y="247353"/>
                  </a:lnTo>
                  <a:close/>
                  <a:moveTo>
                    <a:pt x="282100" y="260908"/>
                  </a:moveTo>
                  <a:lnTo>
                    <a:pt x="288030" y="260908"/>
                  </a:lnTo>
                  <a:lnTo>
                    <a:pt x="282947" y="275309"/>
                  </a:lnTo>
                  <a:lnTo>
                    <a:pt x="277017" y="275309"/>
                  </a:lnTo>
                  <a:close/>
                  <a:moveTo>
                    <a:pt x="274476" y="282086"/>
                  </a:moveTo>
                  <a:lnTo>
                    <a:pt x="280406" y="282086"/>
                  </a:lnTo>
                  <a:lnTo>
                    <a:pt x="273628" y="295640"/>
                  </a:lnTo>
                  <a:lnTo>
                    <a:pt x="268546" y="295640"/>
                  </a:lnTo>
                  <a:close/>
                  <a:moveTo>
                    <a:pt x="260074" y="314278"/>
                  </a:moveTo>
                  <a:lnTo>
                    <a:pt x="260074" y="314278"/>
                  </a:lnTo>
                  <a:lnTo>
                    <a:pt x="260074" y="306653"/>
                  </a:lnTo>
                  <a:lnTo>
                    <a:pt x="266004" y="306653"/>
                  </a:lnTo>
                  <a:lnTo>
                    <a:pt x="266004" y="313430"/>
                  </a:lnTo>
                  <a:lnTo>
                    <a:pt x="266004" y="318514"/>
                  </a:lnTo>
                  <a:lnTo>
                    <a:pt x="266004" y="318514"/>
                  </a:lnTo>
                  <a:lnTo>
                    <a:pt x="260074" y="318514"/>
                  </a:lnTo>
                  <a:cubicBezTo>
                    <a:pt x="257338" y="317412"/>
                    <a:pt x="255627" y="314676"/>
                    <a:pt x="255838" y="311736"/>
                  </a:cubicBezTo>
                  <a:close/>
                  <a:moveTo>
                    <a:pt x="260074" y="323596"/>
                  </a:moveTo>
                  <a:lnTo>
                    <a:pt x="266004" y="323596"/>
                  </a:lnTo>
                  <a:lnTo>
                    <a:pt x="258380" y="337150"/>
                  </a:lnTo>
                  <a:lnTo>
                    <a:pt x="253297" y="337150"/>
                  </a:lnTo>
                  <a:close/>
                  <a:moveTo>
                    <a:pt x="245673" y="350705"/>
                  </a:moveTo>
                  <a:lnTo>
                    <a:pt x="245673" y="343928"/>
                  </a:lnTo>
                  <a:lnTo>
                    <a:pt x="250756" y="343928"/>
                  </a:lnTo>
                  <a:lnTo>
                    <a:pt x="250756" y="350705"/>
                  </a:lnTo>
                  <a:lnTo>
                    <a:pt x="250756" y="357482"/>
                  </a:lnTo>
                  <a:lnTo>
                    <a:pt x="244826" y="357482"/>
                  </a:lnTo>
                  <a:close/>
                  <a:moveTo>
                    <a:pt x="238896" y="363412"/>
                  </a:moveTo>
                  <a:lnTo>
                    <a:pt x="243978" y="363412"/>
                  </a:lnTo>
                  <a:lnTo>
                    <a:pt x="236354" y="376967"/>
                  </a:lnTo>
                  <a:lnTo>
                    <a:pt x="230424" y="376967"/>
                  </a:lnTo>
                  <a:close/>
                  <a:moveTo>
                    <a:pt x="227036" y="382897"/>
                  </a:moveTo>
                  <a:lnTo>
                    <a:pt x="232118" y="382897"/>
                  </a:lnTo>
                  <a:lnTo>
                    <a:pt x="223647" y="395604"/>
                  </a:lnTo>
                  <a:lnTo>
                    <a:pt x="218564" y="395604"/>
                  </a:lnTo>
                  <a:close/>
                  <a:moveTo>
                    <a:pt x="241437" y="459987"/>
                  </a:moveTo>
                  <a:lnTo>
                    <a:pt x="246520" y="459987"/>
                  </a:lnTo>
                  <a:lnTo>
                    <a:pt x="236354" y="471000"/>
                  </a:lnTo>
                  <a:lnTo>
                    <a:pt x="236354" y="471000"/>
                  </a:lnTo>
                  <a:close/>
                  <a:moveTo>
                    <a:pt x="214328" y="401534"/>
                  </a:moveTo>
                  <a:lnTo>
                    <a:pt x="219411" y="401534"/>
                  </a:lnTo>
                  <a:lnTo>
                    <a:pt x="210092" y="414241"/>
                  </a:lnTo>
                  <a:lnTo>
                    <a:pt x="205010" y="414241"/>
                  </a:lnTo>
                  <a:close/>
                  <a:moveTo>
                    <a:pt x="195691" y="426101"/>
                  </a:moveTo>
                  <a:lnTo>
                    <a:pt x="200774" y="420171"/>
                  </a:lnTo>
                  <a:lnTo>
                    <a:pt x="205857" y="420171"/>
                  </a:lnTo>
                  <a:lnTo>
                    <a:pt x="200774" y="426101"/>
                  </a:lnTo>
                  <a:lnTo>
                    <a:pt x="195691" y="432031"/>
                  </a:lnTo>
                  <a:lnTo>
                    <a:pt x="190608" y="427795"/>
                  </a:lnTo>
                  <a:close/>
                  <a:moveTo>
                    <a:pt x="181289" y="443044"/>
                  </a:moveTo>
                  <a:lnTo>
                    <a:pt x="186372" y="437114"/>
                  </a:lnTo>
                  <a:lnTo>
                    <a:pt x="191455" y="437114"/>
                  </a:lnTo>
                  <a:lnTo>
                    <a:pt x="186372" y="443044"/>
                  </a:lnTo>
                  <a:lnTo>
                    <a:pt x="181289" y="448974"/>
                  </a:lnTo>
                  <a:lnTo>
                    <a:pt x="176207" y="448974"/>
                  </a:lnTo>
                  <a:close/>
                  <a:moveTo>
                    <a:pt x="166041" y="459987"/>
                  </a:moveTo>
                  <a:lnTo>
                    <a:pt x="171123" y="454057"/>
                  </a:lnTo>
                  <a:lnTo>
                    <a:pt x="175359" y="454057"/>
                  </a:lnTo>
                  <a:lnTo>
                    <a:pt x="170277" y="459987"/>
                  </a:lnTo>
                  <a:lnTo>
                    <a:pt x="165193" y="465070"/>
                  </a:lnTo>
                  <a:lnTo>
                    <a:pt x="160111" y="465070"/>
                  </a:lnTo>
                  <a:close/>
                  <a:moveTo>
                    <a:pt x="182984" y="527759"/>
                  </a:moveTo>
                  <a:lnTo>
                    <a:pt x="177053" y="532842"/>
                  </a:lnTo>
                  <a:lnTo>
                    <a:pt x="171123" y="532842"/>
                  </a:lnTo>
                  <a:lnTo>
                    <a:pt x="171123" y="527759"/>
                  </a:lnTo>
                  <a:lnTo>
                    <a:pt x="177053" y="523523"/>
                  </a:lnTo>
                  <a:lnTo>
                    <a:pt x="182984" y="518440"/>
                  </a:lnTo>
                  <a:close/>
                  <a:moveTo>
                    <a:pt x="149945" y="475236"/>
                  </a:moveTo>
                  <a:lnTo>
                    <a:pt x="155028" y="470153"/>
                  </a:lnTo>
                  <a:lnTo>
                    <a:pt x="159263" y="475236"/>
                  </a:lnTo>
                  <a:lnTo>
                    <a:pt x="154181" y="480319"/>
                  </a:lnTo>
                  <a:lnTo>
                    <a:pt x="148251" y="485401"/>
                  </a:lnTo>
                  <a:lnTo>
                    <a:pt x="148251" y="480319"/>
                  </a:lnTo>
                  <a:close/>
                  <a:moveTo>
                    <a:pt x="160958" y="536231"/>
                  </a:moveTo>
                  <a:lnTo>
                    <a:pt x="160958" y="541313"/>
                  </a:lnTo>
                  <a:lnTo>
                    <a:pt x="160958" y="541313"/>
                  </a:lnTo>
                  <a:lnTo>
                    <a:pt x="160958" y="541313"/>
                  </a:lnTo>
                  <a:lnTo>
                    <a:pt x="155028" y="545549"/>
                  </a:lnTo>
                  <a:lnTo>
                    <a:pt x="155028" y="539619"/>
                  </a:lnTo>
                  <a:lnTo>
                    <a:pt x="160958" y="539619"/>
                  </a:lnTo>
                  <a:lnTo>
                    <a:pt x="165193" y="539619"/>
                  </a:lnTo>
                  <a:close/>
                  <a:moveTo>
                    <a:pt x="133002" y="490485"/>
                  </a:moveTo>
                  <a:lnTo>
                    <a:pt x="138085" y="485401"/>
                  </a:lnTo>
                  <a:lnTo>
                    <a:pt x="138085" y="490485"/>
                  </a:lnTo>
                  <a:lnTo>
                    <a:pt x="133002" y="495567"/>
                  </a:lnTo>
                  <a:lnTo>
                    <a:pt x="126225" y="500650"/>
                  </a:lnTo>
                  <a:lnTo>
                    <a:pt x="126225" y="495567"/>
                  </a:lnTo>
                  <a:close/>
                  <a:moveTo>
                    <a:pt x="146556" y="554021"/>
                  </a:moveTo>
                  <a:lnTo>
                    <a:pt x="139779" y="554021"/>
                  </a:lnTo>
                  <a:lnTo>
                    <a:pt x="133002" y="554021"/>
                  </a:lnTo>
                  <a:lnTo>
                    <a:pt x="133002" y="548937"/>
                  </a:lnTo>
                  <a:lnTo>
                    <a:pt x="139779" y="548937"/>
                  </a:lnTo>
                  <a:lnTo>
                    <a:pt x="146556" y="548937"/>
                  </a:lnTo>
                  <a:close/>
                  <a:moveTo>
                    <a:pt x="115212" y="504886"/>
                  </a:moveTo>
                  <a:lnTo>
                    <a:pt x="121142" y="499803"/>
                  </a:lnTo>
                  <a:lnTo>
                    <a:pt x="121142" y="504886"/>
                  </a:lnTo>
                  <a:lnTo>
                    <a:pt x="115212" y="509969"/>
                  </a:lnTo>
                  <a:lnTo>
                    <a:pt x="109282" y="509969"/>
                  </a:lnTo>
                  <a:lnTo>
                    <a:pt x="109282" y="504886"/>
                  </a:lnTo>
                  <a:close/>
                  <a:moveTo>
                    <a:pt x="85562" y="532842"/>
                  </a:moveTo>
                  <a:lnTo>
                    <a:pt x="80479" y="532842"/>
                  </a:lnTo>
                  <a:lnTo>
                    <a:pt x="73701" y="532842"/>
                  </a:lnTo>
                  <a:lnTo>
                    <a:pt x="73701" y="527759"/>
                  </a:lnTo>
                  <a:lnTo>
                    <a:pt x="79631" y="527759"/>
                  </a:lnTo>
                  <a:lnTo>
                    <a:pt x="84715" y="527759"/>
                  </a:lnTo>
                  <a:lnTo>
                    <a:pt x="84715" y="527759"/>
                  </a:lnTo>
                  <a:lnTo>
                    <a:pt x="84715" y="532842"/>
                  </a:lnTo>
                  <a:close/>
                  <a:moveTo>
                    <a:pt x="94033" y="526912"/>
                  </a:moveTo>
                  <a:lnTo>
                    <a:pt x="94033" y="521829"/>
                  </a:lnTo>
                  <a:lnTo>
                    <a:pt x="94033" y="521829"/>
                  </a:lnTo>
                  <a:lnTo>
                    <a:pt x="94033" y="521829"/>
                  </a:lnTo>
                  <a:lnTo>
                    <a:pt x="99963" y="521829"/>
                  </a:lnTo>
                  <a:lnTo>
                    <a:pt x="99963" y="526912"/>
                  </a:lnTo>
                  <a:lnTo>
                    <a:pt x="93186" y="531147"/>
                  </a:lnTo>
                  <a:lnTo>
                    <a:pt x="93186" y="531147"/>
                  </a:lnTo>
                  <a:close/>
                </a:path>
              </a:pathLst>
            </a:custGeom>
            <a:solidFill>
              <a:srgbClr val="001C32"/>
            </a:solidFill>
            <a:ln w="84667" cap="flat">
              <a:noFill/>
              <a:prstDash val="solid"/>
              <a:miter/>
            </a:ln>
          </p:spPr>
          <p:txBody>
            <a:bodyPr rtlCol="0" anchor="ctr"/>
            <a:lstStyle/>
            <a:p>
              <a:endParaRPr lang="en-IN"/>
            </a:p>
          </p:txBody>
        </p:sp>
        <p:sp>
          <p:nvSpPr>
            <p:cNvPr id="1028" name="Freeform: Shape 1027">
              <a:extLst>
                <a:ext uri="{FF2B5EF4-FFF2-40B4-BE49-F238E27FC236}">
                  <a16:creationId xmlns:a16="http://schemas.microsoft.com/office/drawing/2014/main" id="{879C5F36-5F67-A230-497A-B62109BFA6B2}"/>
                </a:ext>
              </a:extLst>
            </p:cNvPr>
            <p:cNvSpPr/>
            <p:nvPr/>
          </p:nvSpPr>
          <p:spPr>
            <a:xfrm>
              <a:off x="6762932" y="3251315"/>
              <a:ext cx="265385" cy="370084"/>
            </a:xfrm>
            <a:custGeom>
              <a:avLst/>
              <a:gdLst>
                <a:gd name="connsiteX0" fmla="*/ 290717 w 375672"/>
                <a:gd name="connsiteY0" fmla="*/ 333261 h 523882"/>
                <a:gd name="connsiteX1" fmla="*/ 375432 w 375672"/>
                <a:gd name="connsiteY1" fmla="*/ 10497 h 523882"/>
                <a:gd name="connsiteX2" fmla="*/ 375432 w 375672"/>
                <a:gd name="connsiteY2" fmla="*/ 10497 h 523882"/>
                <a:gd name="connsiteX3" fmla="*/ 10430 w 375672"/>
                <a:gd name="connsiteY3" fmla="*/ 219328 h 523882"/>
                <a:gd name="connsiteX4" fmla="*/ 13700 w 375672"/>
                <a:gd name="connsiteY4" fmla="*/ 386631 h 523882"/>
                <a:gd name="connsiteX5" fmla="*/ 109427 w 375672"/>
                <a:gd name="connsiteY5" fmla="*/ 523869 h 523882"/>
                <a:gd name="connsiteX6" fmla="*/ 290717 w 375672"/>
                <a:gd name="connsiteY6" fmla="*/ 333261 h 52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672" h="523882">
                  <a:moveTo>
                    <a:pt x="290717" y="333261"/>
                  </a:moveTo>
                  <a:cubicBezTo>
                    <a:pt x="349272" y="236000"/>
                    <a:pt x="378668" y="123973"/>
                    <a:pt x="375432" y="10497"/>
                  </a:cubicBezTo>
                  <a:lnTo>
                    <a:pt x="375432" y="10497"/>
                  </a:lnTo>
                  <a:cubicBezTo>
                    <a:pt x="216973" y="-32631"/>
                    <a:pt x="53558" y="60869"/>
                    <a:pt x="10430" y="219328"/>
                  </a:cubicBezTo>
                  <a:cubicBezTo>
                    <a:pt x="-4513" y="274257"/>
                    <a:pt x="-3378" y="332329"/>
                    <a:pt x="13700" y="386631"/>
                  </a:cubicBezTo>
                  <a:cubicBezTo>
                    <a:pt x="31507" y="440755"/>
                    <a:pt x="64792" y="488467"/>
                    <a:pt x="109427" y="523869"/>
                  </a:cubicBezTo>
                  <a:cubicBezTo>
                    <a:pt x="187661" y="480020"/>
                    <a:pt x="250842" y="413596"/>
                    <a:pt x="290717" y="333261"/>
                  </a:cubicBezTo>
                  <a:close/>
                </a:path>
              </a:pathLst>
            </a:custGeom>
            <a:solidFill>
              <a:srgbClr val="001C32"/>
            </a:solidFill>
            <a:ln w="84667" cap="flat">
              <a:noFill/>
              <a:prstDash val="solid"/>
              <a:miter/>
            </a:ln>
          </p:spPr>
          <p:txBody>
            <a:bodyPr rtlCol="0" anchor="ctr"/>
            <a:lstStyle/>
            <a:p>
              <a:endParaRPr lang="en-IN"/>
            </a:p>
          </p:txBody>
        </p:sp>
        <p:sp>
          <p:nvSpPr>
            <p:cNvPr id="1029" name="Freeform: Shape 1028">
              <a:extLst>
                <a:ext uri="{FF2B5EF4-FFF2-40B4-BE49-F238E27FC236}">
                  <a16:creationId xmlns:a16="http://schemas.microsoft.com/office/drawing/2014/main" id="{77229209-1F7A-96E4-8072-9A33F86106B9}"/>
                </a:ext>
              </a:extLst>
            </p:cNvPr>
            <p:cNvSpPr/>
            <p:nvPr/>
          </p:nvSpPr>
          <p:spPr>
            <a:xfrm>
              <a:off x="6964710" y="3322774"/>
              <a:ext cx="217522" cy="344204"/>
            </a:xfrm>
            <a:custGeom>
              <a:avLst/>
              <a:gdLst>
                <a:gd name="connsiteX0" fmla="*/ 236354 w 307919"/>
                <a:gd name="connsiteY0" fmla="*/ -14 h 487247"/>
                <a:gd name="connsiteX1" fmla="*/ 182984 w 307919"/>
                <a:gd name="connsiteY1" fmla="*/ 294793 h 487247"/>
                <a:gd name="connsiteX2" fmla="*/ 0 w 307919"/>
                <a:gd name="connsiteY2" fmla="*/ 487096 h 487247"/>
                <a:gd name="connsiteX3" fmla="*/ 102505 w 307919"/>
                <a:gd name="connsiteY3" fmla="*/ 472694 h 487247"/>
                <a:gd name="connsiteX4" fmla="*/ 293960 w 307919"/>
                <a:gd name="connsiteY4" fmla="*/ 101644 h 487247"/>
                <a:gd name="connsiteX5" fmla="*/ 236354 w 307919"/>
                <a:gd name="connsiteY5" fmla="*/ -14 h 48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19" h="487247">
                  <a:moveTo>
                    <a:pt x="236354" y="-14"/>
                  </a:moveTo>
                  <a:cubicBezTo>
                    <a:pt x="250756" y="101441"/>
                    <a:pt x="232034" y="204826"/>
                    <a:pt x="182984" y="294793"/>
                  </a:cubicBezTo>
                  <a:cubicBezTo>
                    <a:pt x="142939" y="375993"/>
                    <a:pt x="79115" y="443070"/>
                    <a:pt x="0" y="487096"/>
                  </a:cubicBezTo>
                  <a:cubicBezTo>
                    <a:pt x="34733" y="488138"/>
                    <a:pt x="69398" y="483266"/>
                    <a:pt x="102505" y="472694"/>
                  </a:cubicBezTo>
                  <a:cubicBezTo>
                    <a:pt x="257677" y="422916"/>
                    <a:pt x="343306" y="256951"/>
                    <a:pt x="293960" y="101644"/>
                  </a:cubicBezTo>
                  <a:cubicBezTo>
                    <a:pt x="281609" y="64310"/>
                    <a:pt x="262040" y="29763"/>
                    <a:pt x="236354" y="-14"/>
                  </a:cubicBezTo>
                  <a:close/>
                </a:path>
              </a:pathLst>
            </a:custGeom>
            <a:solidFill>
              <a:srgbClr val="001C32"/>
            </a:solidFill>
            <a:ln w="84667" cap="flat">
              <a:noFill/>
              <a:prstDash val="solid"/>
              <a:miter/>
            </a:ln>
          </p:spPr>
          <p:txBody>
            <a:bodyPr rtlCol="0" anchor="ctr"/>
            <a:lstStyle/>
            <a:p>
              <a:endParaRPr lang="en-IN"/>
            </a:p>
          </p:txBody>
        </p:sp>
        <p:grpSp>
          <p:nvGrpSpPr>
            <p:cNvPr id="1030" name="Graphic 2">
              <a:extLst>
                <a:ext uri="{FF2B5EF4-FFF2-40B4-BE49-F238E27FC236}">
                  <a16:creationId xmlns:a16="http://schemas.microsoft.com/office/drawing/2014/main" id="{A688444C-9FB9-3657-3C49-CBCB9FDF8385}"/>
                </a:ext>
              </a:extLst>
            </p:cNvPr>
            <p:cNvGrpSpPr/>
            <p:nvPr/>
          </p:nvGrpSpPr>
          <p:grpSpPr>
            <a:xfrm>
              <a:off x="6763605" y="3252779"/>
              <a:ext cx="415916" cy="416583"/>
              <a:chOff x="5656216" y="698239"/>
              <a:chExt cx="588760" cy="589704"/>
            </a:xfrm>
            <a:solidFill>
              <a:srgbClr val="001C32"/>
            </a:solidFill>
          </p:grpSpPr>
          <p:sp>
            <p:nvSpPr>
              <p:cNvPr id="1031" name="Freeform: Shape 1030">
                <a:extLst>
                  <a:ext uri="{FF2B5EF4-FFF2-40B4-BE49-F238E27FC236}">
                    <a16:creationId xmlns:a16="http://schemas.microsoft.com/office/drawing/2014/main" id="{6B9E3865-DB77-2B9F-5760-15DC21C086A5}"/>
                  </a:ext>
                </a:extLst>
              </p:cNvPr>
              <p:cNvSpPr/>
              <p:nvPr/>
            </p:nvSpPr>
            <p:spPr>
              <a:xfrm>
                <a:off x="5656216" y="698239"/>
                <a:ext cx="588760" cy="589704"/>
              </a:xfrm>
              <a:custGeom>
                <a:avLst/>
                <a:gdLst>
                  <a:gd name="connsiteX0" fmla="*/ 143209 w 588760"/>
                  <a:gd name="connsiteY0" fmla="*/ 41461 h 589704"/>
                  <a:gd name="connsiteX1" fmla="*/ 547289 w 588760"/>
                  <a:gd name="connsiteY1" fmla="*/ 144144 h 589704"/>
                  <a:gd name="connsiteX2" fmla="*/ 444607 w 588760"/>
                  <a:gd name="connsiteY2" fmla="*/ 548216 h 589704"/>
                  <a:gd name="connsiteX3" fmla="*/ 41551 w 588760"/>
                  <a:gd name="connsiteY3" fmla="*/ 447245 h 589704"/>
                  <a:gd name="connsiteX4" fmla="*/ 143209 w 588760"/>
                  <a:gd name="connsiteY4" fmla="*/ 41461 h 589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760" h="589704">
                    <a:moveTo>
                      <a:pt x="143209" y="41461"/>
                    </a:moveTo>
                    <a:cubicBezTo>
                      <a:pt x="283149" y="-41771"/>
                      <a:pt x="464057" y="4204"/>
                      <a:pt x="547289" y="144144"/>
                    </a:cubicBezTo>
                    <a:cubicBezTo>
                      <a:pt x="630513" y="284076"/>
                      <a:pt x="584547" y="464992"/>
                      <a:pt x="444607" y="548216"/>
                    </a:cubicBezTo>
                    <a:cubicBezTo>
                      <a:pt x="305336" y="631051"/>
                      <a:pt x="125317" y="585957"/>
                      <a:pt x="41551" y="447245"/>
                    </a:cubicBezTo>
                    <a:cubicBezTo>
                      <a:pt x="-41520" y="306983"/>
                      <a:pt x="3819" y="125989"/>
                      <a:pt x="143209" y="41461"/>
                    </a:cubicBezTo>
                    <a:close/>
                  </a:path>
                </a:pathLst>
              </a:custGeom>
              <a:solidFill>
                <a:srgbClr val="001C32"/>
              </a:solidFill>
              <a:ln w="84667" cap="flat">
                <a:noFill/>
                <a:prstDash val="solid"/>
                <a:miter/>
              </a:ln>
            </p:spPr>
            <p:txBody>
              <a:bodyPr rtlCol="0" anchor="ctr"/>
              <a:lstStyle/>
              <a:p>
                <a:endParaRPr lang="en-IN"/>
              </a:p>
            </p:txBody>
          </p:sp>
          <p:sp>
            <p:nvSpPr>
              <p:cNvPr id="1032" name="Freeform: Shape 1031">
                <a:extLst>
                  <a:ext uri="{FF2B5EF4-FFF2-40B4-BE49-F238E27FC236}">
                    <a16:creationId xmlns:a16="http://schemas.microsoft.com/office/drawing/2014/main" id="{B5965B11-2AB9-8CB9-B167-4C0CB43C4B12}"/>
                  </a:ext>
                </a:extLst>
              </p:cNvPr>
              <p:cNvSpPr/>
              <p:nvPr/>
            </p:nvSpPr>
            <p:spPr>
              <a:xfrm>
                <a:off x="5656216" y="698239"/>
                <a:ext cx="588760" cy="589704"/>
              </a:xfrm>
              <a:custGeom>
                <a:avLst/>
                <a:gdLst>
                  <a:gd name="connsiteX0" fmla="*/ 143209 w 588760"/>
                  <a:gd name="connsiteY0" fmla="*/ 41461 h 589704"/>
                  <a:gd name="connsiteX1" fmla="*/ 547289 w 588760"/>
                  <a:gd name="connsiteY1" fmla="*/ 144144 h 589704"/>
                  <a:gd name="connsiteX2" fmla="*/ 444607 w 588760"/>
                  <a:gd name="connsiteY2" fmla="*/ 548216 h 589704"/>
                  <a:gd name="connsiteX3" fmla="*/ 41551 w 588760"/>
                  <a:gd name="connsiteY3" fmla="*/ 447245 h 589704"/>
                  <a:gd name="connsiteX4" fmla="*/ 143209 w 588760"/>
                  <a:gd name="connsiteY4" fmla="*/ 41461 h 589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760" h="589704">
                    <a:moveTo>
                      <a:pt x="143209" y="41461"/>
                    </a:moveTo>
                    <a:cubicBezTo>
                      <a:pt x="283149" y="-41771"/>
                      <a:pt x="464057" y="4204"/>
                      <a:pt x="547289" y="144144"/>
                    </a:cubicBezTo>
                    <a:cubicBezTo>
                      <a:pt x="630513" y="284076"/>
                      <a:pt x="584547" y="464992"/>
                      <a:pt x="444607" y="548216"/>
                    </a:cubicBezTo>
                    <a:cubicBezTo>
                      <a:pt x="305336" y="631051"/>
                      <a:pt x="125317" y="585957"/>
                      <a:pt x="41551" y="447245"/>
                    </a:cubicBezTo>
                    <a:cubicBezTo>
                      <a:pt x="-41520" y="306983"/>
                      <a:pt x="3819" y="125989"/>
                      <a:pt x="143209" y="41461"/>
                    </a:cubicBezTo>
                    <a:close/>
                  </a:path>
                </a:pathLst>
              </a:custGeom>
              <a:solidFill>
                <a:srgbClr val="9A0A18"/>
              </a:solidFill>
              <a:ln w="84667" cap="flat">
                <a:noFill/>
                <a:prstDash val="solid"/>
                <a:miter/>
              </a:ln>
            </p:spPr>
            <p:txBody>
              <a:bodyPr rtlCol="0" anchor="ctr"/>
              <a:lstStyle/>
              <a:p>
                <a:endParaRPr lang="en-IN"/>
              </a:p>
            </p:txBody>
          </p:sp>
        </p:grpSp>
      </p:grpSp>
      <p:pic>
        <p:nvPicPr>
          <p:cNvPr id="4" name="Picture 3" descr="A white circle with blue text and black text&#10;&#10;Description automatically generated">
            <a:extLst>
              <a:ext uri="{FF2B5EF4-FFF2-40B4-BE49-F238E27FC236}">
                <a16:creationId xmlns:a16="http://schemas.microsoft.com/office/drawing/2014/main" id="{2E6620DD-A51C-7DCA-0D17-8B30C9CC94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2049" y="6141831"/>
            <a:ext cx="662813" cy="662813"/>
          </a:xfrm>
          <a:prstGeom prst="rect">
            <a:avLst/>
          </a:prstGeom>
        </p:spPr>
      </p:pic>
      <p:sp>
        <p:nvSpPr>
          <p:cNvPr id="11" name="TextBox 10">
            <a:extLst>
              <a:ext uri="{FF2B5EF4-FFF2-40B4-BE49-F238E27FC236}">
                <a16:creationId xmlns:a16="http://schemas.microsoft.com/office/drawing/2014/main" id="{A2EF3160-3127-BCC1-15EC-4027292015D9}"/>
              </a:ext>
            </a:extLst>
          </p:cNvPr>
          <p:cNvSpPr txBox="1"/>
          <p:nvPr/>
        </p:nvSpPr>
        <p:spPr>
          <a:xfrm>
            <a:off x="760696" y="6467748"/>
            <a:ext cx="4447703" cy="369332"/>
          </a:xfrm>
          <a:prstGeom prst="rect">
            <a:avLst/>
          </a:prstGeom>
          <a:noFill/>
        </p:spPr>
        <p:txBody>
          <a:bodyPr wrap="square" rtlCol="0">
            <a:spAutoFit/>
          </a:bodyPr>
          <a:lstStyle/>
          <a:p>
            <a:r>
              <a:rPr lang="en-GB" dirty="0">
                <a:solidFill>
                  <a:schemeClr val="bg1"/>
                </a:solidFill>
                <a:latin typeface="Times New Roman" panose="02020603050405020304" pitchFamily="18" charset="0"/>
                <a:cs typeface="Times New Roman" panose="02020603050405020304" pitchFamily="18" charset="0"/>
              </a:rPr>
              <a:t>Codebasics Resume Project Challenge #10</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690C85E8-4951-4159-B1B3-DC837FCBD53D}"/>
              </a:ext>
            </a:extLst>
          </p:cNvPr>
          <p:cNvSpPr txBox="1"/>
          <p:nvPr/>
        </p:nvSpPr>
        <p:spPr>
          <a:xfrm>
            <a:off x="760696" y="4722844"/>
            <a:ext cx="4102613" cy="369332"/>
          </a:xfrm>
          <a:prstGeom prst="rect">
            <a:avLst/>
          </a:prstGeom>
          <a:noFill/>
        </p:spPr>
        <p:txBody>
          <a:bodyPr wrap="square" rtlCol="0">
            <a:spAutoFit/>
          </a:bodyPr>
          <a:lstStyle/>
          <a:p>
            <a:r>
              <a:rPr lang="en-GB" b="1" dirty="0">
                <a:solidFill>
                  <a:schemeClr val="bg1"/>
                </a:solidFill>
                <a:latin typeface="Times New Roman" panose="02020603050405020304" pitchFamily="18" charset="0"/>
                <a:cs typeface="Times New Roman" panose="02020603050405020304" pitchFamily="18" charset="0"/>
              </a:rPr>
              <a:t>Presented By : Vineet Patyal</a:t>
            </a:r>
            <a:endParaRPr lang="en-US"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9160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9CE4E78F-BEF7-29D8-AE6C-5B2CC90443D5}"/>
            </a:ext>
          </a:extLst>
        </p:cNvPr>
        <p:cNvGrpSpPr/>
        <p:nvPr/>
      </p:nvGrpSpPr>
      <p:grpSpPr>
        <a:xfrm>
          <a:off x="0" y="0"/>
          <a:ext cx="0" cy="0"/>
          <a:chOff x="0" y="0"/>
          <a:chExt cx="0" cy="0"/>
        </a:xfrm>
      </p:grpSpPr>
      <p:pic>
        <p:nvPicPr>
          <p:cNvPr id="8" name="Picture 7" descr="A black background with a circle&#10;&#10;Description automatically generated">
            <a:extLst>
              <a:ext uri="{FF2B5EF4-FFF2-40B4-BE49-F238E27FC236}">
                <a16:creationId xmlns:a16="http://schemas.microsoft.com/office/drawing/2014/main" id="{329A5992-1725-2FEC-688D-C11E6EC323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2">
            <a:extLst>
              <a:ext uri="{FF2B5EF4-FFF2-40B4-BE49-F238E27FC236}">
                <a16:creationId xmlns:a16="http://schemas.microsoft.com/office/drawing/2014/main" id="{C0723C8E-32E3-895B-424A-0083545039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8456"/>
            <a:ext cx="1152525" cy="576263"/>
          </a:xfrm>
          <a:prstGeom prst="rect">
            <a:avLst/>
          </a:prstGeom>
          <a:noFill/>
          <a:extLst>
            <a:ext uri="{909E8E84-426E-40DD-AFC4-6F175D3DCCD1}">
              <a14:hiddenFill xmlns:a14="http://schemas.microsoft.com/office/drawing/2010/main">
                <a:solidFill>
                  <a:srgbClr val="FFFFFF"/>
                </a:solidFill>
              </a14:hiddenFill>
            </a:ext>
          </a:extLst>
        </p:spPr>
      </p:pic>
      <p:pic>
        <p:nvPicPr>
          <p:cNvPr id="3627" name="Picture 3626" descr="A colorful lines on a black background&#10;&#10;Description automatically generated">
            <a:extLst>
              <a:ext uri="{FF2B5EF4-FFF2-40B4-BE49-F238E27FC236}">
                <a16:creationId xmlns:a16="http://schemas.microsoft.com/office/drawing/2014/main" id="{D8963670-149E-3FC0-C224-69A4B6486888}"/>
              </a:ext>
            </a:extLst>
          </p:cNvPr>
          <p:cNvPicPr>
            <a:picLocks noChangeAspect="1"/>
          </p:cNvPicPr>
          <p:nvPr/>
        </p:nvPicPr>
        <p:blipFill>
          <a:blip r:embed="rId4">
            <a:alphaModFix amt="90000"/>
            <a:extLst>
              <a:ext uri="{28A0092B-C50C-407E-A947-70E740481C1C}">
                <a14:useLocalDpi xmlns:a14="http://schemas.microsoft.com/office/drawing/2010/main" val="0"/>
              </a:ext>
            </a:extLst>
          </a:blip>
          <a:stretch>
            <a:fillRect/>
          </a:stretch>
        </p:blipFill>
        <p:spPr>
          <a:xfrm>
            <a:off x="9443062" y="0"/>
            <a:ext cx="2748938" cy="1563494"/>
          </a:xfrm>
          <a:prstGeom prst="rect">
            <a:avLst/>
          </a:prstGeom>
        </p:spPr>
      </p:pic>
      <p:pic>
        <p:nvPicPr>
          <p:cNvPr id="3628" name="Picture 3627" descr="A colorful lines on a black background&#10;&#10;Description automatically generated">
            <a:extLst>
              <a:ext uri="{FF2B5EF4-FFF2-40B4-BE49-F238E27FC236}">
                <a16:creationId xmlns:a16="http://schemas.microsoft.com/office/drawing/2014/main" id="{55379213-765B-612C-4800-5B43F8BB6918}"/>
              </a:ext>
            </a:extLst>
          </p:cNvPr>
          <p:cNvPicPr>
            <a:picLocks noChangeAspect="1"/>
          </p:cNvPicPr>
          <p:nvPr/>
        </p:nvPicPr>
        <p:blipFill>
          <a:blip r:embed="rId4">
            <a:alphaModFix amt="43000"/>
            <a:extLst>
              <a:ext uri="{28A0092B-C50C-407E-A947-70E740481C1C}">
                <a14:useLocalDpi xmlns:a14="http://schemas.microsoft.com/office/drawing/2010/main" val="0"/>
              </a:ext>
            </a:extLst>
          </a:blip>
          <a:stretch>
            <a:fillRect/>
          </a:stretch>
        </p:blipFill>
        <p:spPr>
          <a:xfrm rot="10800000">
            <a:off x="0" y="5294506"/>
            <a:ext cx="2748938" cy="1563494"/>
          </a:xfrm>
          <a:prstGeom prst="rect">
            <a:avLst/>
          </a:prstGeom>
        </p:spPr>
      </p:pic>
      <p:sp>
        <p:nvSpPr>
          <p:cNvPr id="3" name="TextBox 2">
            <a:extLst>
              <a:ext uri="{FF2B5EF4-FFF2-40B4-BE49-F238E27FC236}">
                <a16:creationId xmlns:a16="http://schemas.microsoft.com/office/drawing/2014/main" id="{51C4BD90-4C8E-DF3B-1C0B-9C8FDAFF713E}"/>
              </a:ext>
            </a:extLst>
          </p:cNvPr>
          <p:cNvSpPr txBox="1"/>
          <p:nvPr/>
        </p:nvSpPr>
        <p:spPr>
          <a:xfrm>
            <a:off x="3434317" y="67708"/>
            <a:ext cx="4944140" cy="646331"/>
          </a:xfrm>
          <a:prstGeom prst="rect">
            <a:avLst/>
          </a:prstGeom>
          <a:noFill/>
        </p:spPr>
        <p:txBody>
          <a:bodyPr wrap="square">
            <a:spAutoFit/>
          </a:bodyPr>
          <a:lstStyle/>
          <a:p>
            <a:pPr algn="ctr"/>
            <a:r>
              <a:rPr lang="en-GB" sz="3600" b="1" dirty="0">
                <a:solidFill>
                  <a:schemeClr val="accent2"/>
                </a:solidFill>
                <a:latin typeface="Montserrat" panose="00000500000000000000" pitchFamily="2" charset="0"/>
              </a:rPr>
              <a:t>P</a:t>
            </a:r>
            <a:r>
              <a:rPr lang="en-US" sz="3600" b="1" dirty="0">
                <a:solidFill>
                  <a:schemeClr val="accent2"/>
                </a:solidFill>
                <a:latin typeface="Montserrat" panose="00000500000000000000" pitchFamily="2" charset="0"/>
              </a:rPr>
              <a:t>RIMARY INSIGHTS</a:t>
            </a:r>
            <a:endParaRPr lang="en-IN" sz="3600" b="1" dirty="0">
              <a:solidFill>
                <a:schemeClr val="accent2"/>
              </a:solidFill>
              <a:latin typeface="Montserrat" panose="00000500000000000000" pitchFamily="2" charset="0"/>
            </a:endParaRPr>
          </a:p>
        </p:txBody>
      </p:sp>
      <p:sp>
        <p:nvSpPr>
          <p:cNvPr id="6" name="TextBox 5">
            <a:extLst>
              <a:ext uri="{FF2B5EF4-FFF2-40B4-BE49-F238E27FC236}">
                <a16:creationId xmlns:a16="http://schemas.microsoft.com/office/drawing/2014/main" id="{F922E87E-D7D0-2F4F-DAED-E292315D043E}"/>
              </a:ext>
            </a:extLst>
          </p:cNvPr>
          <p:cNvSpPr txBox="1"/>
          <p:nvPr/>
        </p:nvSpPr>
        <p:spPr>
          <a:xfrm>
            <a:off x="614092" y="995456"/>
            <a:ext cx="9638617" cy="369332"/>
          </a:xfrm>
          <a:prstGeom prst="rect">
            <a:avLst/>
          </a:prstGeom>
          <a:noFill/>
        </p:spPr>
        <p:txBody>
          <a:bodyPr wrap="square">
            <a:spAutoFit/>
          </a:bodyPr>
          <a:lstStyle>
            <a:defPPr>
              <a:defRPr lang="en-US"/>
            </a:defPPr>
            <a:lvl1pPr algn="ctr">
              <a:defRPr sz="3600" b="1">
                <a:solidFill>
                  <a:schemeClr val="accent2"/>
                </a:solidFill>
                <a:latin typeface="Montserrat" panose="00000500000000000000" pitchFamily="2" charset="0"/>
              </a:defRPr>
            </a:lvl1pPr>
          </a:lstStyle>
          <a:p>
            <a:pPr algn="l"/>
            <a:r>
              <a:rPr lang="en-GB" sz="1800" dirty="0"/>
              <a:t>1. Top 10 batsmen based on past 3 years total runs scored. </a:t>
            </a:r>
            <a:endParaRPr lang="en-IN" sz="1800" dirty="0"/>
          </a:p>
        </p:txBody>
      </p:sp>
      <p:sp>
        <p:nvSpPr>
          <p:cNvPr id="10" name="Rectangle: Rounded Corners 9">
            <a:extLst>
              <a:ext uri="{FF2B5EF4-FFF2-40B4-BE49-F238E27FC236}">
                <a16:creationId xmlns:a16="http://schemas.microsoft.com/office/drawing/2014/main" id="{D0838EED-D4A1-012C-0C04-01685C3B526A}"/>
              </a:ext>
            </a:extLst>
          </p:cNvPr>
          <p:cNvSpPr/>
          <p:nvPr/>
        </p:nvSpPr>
        <p:spPr>
          <a:xfrm>
            <a:off x="614093" y="1467801"/>
            <a:ext cx="10645786" cy="5103120"/>
          </a:xfrm>
          <a:custGeom>
            <a:avLst/>
            <a:gdLst>
              <a:gd name="connsiteX0" fmla="*/ 0 w 10172152"/>
              <a:gd name="connsiteY0" fmla="*/ 815953 h 4895621"/>
              <a:gd name="connsiteX1" fmla="*/ 815953 w 10172152"/>
              <a:gd name="connsiteY1" fmla="*/ 0 h 4895621"/>
              <a:gd name="connsiteX2" fmla="*/ 9356199 w 10172152"/>
              <a:gd name="connsiteY2" fmla="*/ 0 h 4895621"/>
              <a:gd name="connsiteX3" fmla="*/ 10172152 w 10172152"/>
              <a:gd name="connsiteY3" fmla="*/ 815953 h 4895621"/>
              <a:gd name="connsiteX4" fmla="*/ 10172152 w 10172152"/>
              <a:gd name="connsiteY4" fmla="*/ 4079668 h 4895621"/>
              <a:gd name="connsiteX5" fmla="*/ 9356199 w 10172152"/>
              <a:gd name="connsiteY5" fmla="*/ 4895621 h 4895621"/>
              <a:gd name="connsiteX6" fmla="*/ 815953 w 10172152"/>
              <a:gd name="connsiteY6" fmla="*/ 4895621 h 4895621"/>
              <a:gd name="connsiteX7" fmla="*/ 0 w 10172152"/>
              <a:gd name="connsiteY7" fmla="*/ 4079668 h 4895621"/>
              <a:gd name="connsiteX8" fmla="*/ 0 w 10172152"/>
              <a:gd name="connsiteY8" fmla="*/ 815953 h 4895621"/>
              <a:gd name="connsiteX0" fmla="*/ 0 w 10172152"/>
              <a:gd name="connsiteY0" fmla="*/ 879748 h 4959416"/>
              <a:gd name="connsiteX1" fmla="*/ 815953 w 10172152"/>
              <a:gd name="connsiteY1" fmla="*/ 63795 h 4959416"/>
              <a:gd name="connsiteX2" fmla="*/ 9717706 w 10172152"/>
              <a:gd name="connsiteY2" fmla="*/ 0 h 4959416"/>
              <a:gd name="connsiteX3" fmla="*/ 10172152 w 10172152"/>
              <a:gd name="connsiteY3" fmla="*/ 879748 h 4959416"/>
              <a:gd name="connsiteX4" fmla="*/ 10172152 w 10172152"/>
              <a:gd name="connsiteY4" fmla="*/ 4143463 h 4959416"/>
              <a:gd name="connsiteX5" fmla="*/ 9356199 w 10172152"/>
              <a:gd name="connsiteY5" fmla="*/ 4959416 h 4959416"/>
              <a:gd name="connsiteX6" fmla="*/ 815953 w 10172152"/>
              <a:gd name="connsiteY6" fmla="*/ 4959416 h 4959416"/>
              <a:gd name="connsiteX7" fmla="*/ 0 w 10172152"/>
              <a:gd name="connsiteY7" fmla="*/ 4143463 h 4959416"/>
              <a:gd name="connsiteX8" fmla="*/ 0 w 10172152"/>
              <a:gd name="connsiteY8" fmla="*/ 879748 h 4959416"/>
              <a:gd name="connsiteX0" fmla="*/ 0 w 10172152"/>
              <a:gd name="connsiteY0" fmla="*/ 879748 h 4991314"/>
              <a:gd name="connsiteX1" fmla="*/ 815953 w 10172152"/>
              <a:gd name="connsiteY1" fmla="*/ 63795 h 4991314"/>
              <a:gd name="connsiteX2" fmla="*/ 9717706 w 10172152"/>
              <a:gd name="connsiteY2" fmla="*/ 0 h 4991314"/>
              <a:gd name="connsiteX3" fmla="*/ 10172152 w 10172152"/>
              <a:gd name="connsiteY3" fmla="*/ 879748 h 4991314"/>
              <a:gd name="connsiteX4" fmla="*/ 10172152 w 10172152"/>
              <a:gd name="connsiteY4" fmla="*/ 4143463 h 4991314"/>
              <a:gd name="connsiteX5" fmla="*/ 9707073 w 10172152"/>
              <a:gd name="connsiteY5" fmla="*/ 4991314 h 4991314"/>
              <a:gd name="connsiteX6" fmla="*/ 815953 w 10172152"/>
              <a:gd name="connsiteY6" fmla="*/ 4959416 h 4991314"/>
              <a:gd name="connsiteX7" fmla="*/ 0 w 10172152"/>
              <a:gd name="connsiteY7" fmla="*/ 4143463 h 4991314"/>
              <a:gd name="connsiteX8" fmla="*/ 0 w 10172152"/>
              <a:gd name="connsiteY8" fmla="*/ 879748 h 4991314"/>
              <a:gd name="connsiteX0" fmla="*/ 345 w 10172497"/>
              <a:gd name="connsiteY0" fmla="*/ 879748 h 4991314"/>
              <a:gd name="connsiteX1" fmla="*/ 816298 w 10172497"/>
              <a:gd name="connsiteY1" fmla="*/ 63795 h 4991314"/>
              <a:gd name="connsiteX2" fmla="*/ 9718051 w 10172497"/>
              <a:gd name="connsiteY2" fmla="*/ 0 h 4991314"/>
              <a:gd name="connsiteX3" fmla="*/ 10172497 w 10172497"/>
              <a:gd name="connsiteY3" fmla="*/ 879748 h 4991314"/>
              <a:gd name="connsiteX4" fmla="*/ 10172497 w 10172497"/>
              <a:gd name="connsiteY4" fmla="*/ 4143463 h 4991314"/>
              <a:gd name="connsiteX5" fmla="*/ 9707418 w 10172497"/>
              <a:gd name="connsiteY5" fmla="*/ 4991314 h 4991314"/>
              <a:gd name="connsiteX6" fmla="*/ 422893 w 10172497"/>
              <a:gd name="connsiteY6" fmla="*/ 4991314 h 4991314"/>
              <a:gd name="connsiteX7" fmla="*/ 345 w 10172497"/>
              <a:gd name="connsiteY7" fmla="*/ 4143463 h 4991314"/>
              <a:gd name="connsiteX8" fmla="*/ 345 w 10172497"/>
              <a:gd name="connsiteY8" fmla="*/ 879748 h 4991314"/>
              <a:gd name="connsiteX0" fmla="*/ 345 w 10172497"/>
              <a:gd name="connsiteY0" fmla="*/ 890380 h 5001946"/>
              <a:gd name="connsiteX1" fmla="*/ 433526 w 10172497"/>
              <a:gd name="connsiteY1" fmla="*/ 0 h 5001946"/>
              <a:gd name="connsiteX2" fmla="*/ 9718051 w 10172497"/>
              <a:gd name="connsiteY2" fmla="*/ 10632 h 5001946"/>
              <a:gd name="connsiteX3" fmla="*/ 10172497 w 10172497"/>
              <a:gd name="connsiteY3" fmla="*/ 890380 h 5001946"/>
              <a:gd name="connsiteX4" fmla="*/ 10172497 w 10172497"/>
              <a:gd name="connsiteY4" fmla="*/ 4154095 h 5001946"/>
              <a:gd name="connsiteX5" fmla="*/ 9707418 w 10172497"/>
              <a:gd name="connsiteY5" fmla="*/ 5001946 h 5001946"/>
              <a:gd name="connsiteX6" fmla="*/ 422893 w 10172497"/>
              <a:gd name="connsiteY6" fmla="*/ 5001946 h 5001946"/>
              <a:gd name="connsiteX7" fmla="*/ 345 w 10172497"/>
              <a:gd name="connsiteY7" fmla="*/ 4154095 h 5001946"/>
              <a:gd name="connsiteX8" fmla="*/ 345 w 10172497"/>
              <a:gd name="connsiteY8" fmla="*/ 890380 h 5001946"/>
              <a:gd name="connsiteX0" fmla="*/ 2651 w 10174803"/>
              <a:gd name="connsiteY0" fmla="*/ 890380 h 5001946"/>
              <a:gd name="connsiteX1" fmla="*/ 435832 w 10174803"/>
              <a:gd name="connsiteY1" fmla="*/ 0 h 5001946"/>
              <a:gd name="connsiteX2" fmla="*/ 9720357 w 10174803"/>
              <a:gd name="connsiteY2" fmla="*/ 10632 h 5001946"/>
              <a:gd name="connsiteX3" fmla="*/ 10174803 w 10174803"/>
              <a:gd name="connsiteY3" fmla="*/ 890380 h 5001946"/>
              <a:gd name="connsiteX4" fmla="*/ 10174803 w 10174803"/>
              <a:gd name="connsiteY4" fmla="*/ 4154095 h 5001946"/>
              <a:gd name="connsiteX5" fmla="*/ 9709724 w 10174803"/>
              <a:gd name="connsiteY5" fmla="*/ 5001946 h 5001946"/>
              <a:gd name="connsiteX6" fmla="*/ 393301 w 10174803"/>
              <a:gd name="connsiteY6" fmla="*/ 4991313 h 5001946"/>
              <a:gd name="connsiteX7" fmla="*/ 2651 w 10174803"/>
              <a:gd name="connsiteY7" fmla="*/ 4154095 h 5001946"/>
              <a:gd name="connsiteX8" fmla="*/ 2651 w 10174803"/>
              <a:gd name="connsiteY8" fmla="*/ 890380 h 5001946"/>
              <a:gd name="connsiteX0" fmla="*/ 833 w 10172985"/>
              <a:gd name="connsiteY0" fmla="*/ 890380 h 5012579"/>
              <a:gd name="connsiteX1" fmla="*/ 434014 w 10172985"/>
              <a:gd name="connsiteY1" fmla="*/ 0 h 5012579"/>
              <a:gd name="connsiteX2" fmla="*/ 9718539 w 10172985"/>
              <a:gd name="connsiteY2" fmla="*/ 10632 h 5012579"/>
              <a:gd name="connsiteX3" fmla="*/ 10172985 w 10172985"/>
              <a:gd name="connsiteY3" fmla="*/ 890380 h 5012579"/>
              <a:gd name="connsiteX4" fmla="*/ 10172985 w 10172985"/>
              <a:gd name="connsiteY4" fmla="*/ 4154095 h 5012579"/>
              <a:gd name="connsiteX5" fmla="*/ 9707906 w 10172985"/>
              <a:gd name="connsiteY5" fmla="*/ 5001946 h 5012579"/>
              <a:gd name="connsiteX6" fmla="*/ 412749 w 10172985"/>
              <a:gd name="connsiteY6" fmla="*/ 5012579 h 5012579"/>
              <a:gd name="connsiteX7" fmla="*/ 833 w 10172985"/>
              <a:gd name="connsiteY7" fmla="*/ 4154095 h 5012579"/>
              <a:gd name="connsiteX8" fmla="*/ 833 w 10172985"/>
              <a:gd name="connsiteY8" fmla="*/ 890380 h 5012579"/>
              <a:gd name="connsiteX0" fmla="*/ 833 w 10172985"/>
              <a:gd name="connsiteY0" fmla="*/ 911646 h 5033845"/>
              <a:gd name="connsiteX1" fmla="*/ 434014 w 10172985"/>
              <a:gd name="connsiteY1" fmla="*/ 21266 h 5033845"/>
              <a:gd name="connsiteX2" fmla="*/ 9718539 w 10172985"/>
              <a:gd name="connsiteY2" fmla="*/ 0 h 5033845"/>
              <a:gd name="connsiteX3" fmla="*/ 10172985 w 10172985"/>
              <a:gd name="connsiteY3" fmla="*/ 911646 h 5033845"/>
              <a:gd name="connsiteX4" fmla="*/ 10172985 w 10172985"/>
              <a:gd name="connsiteY4" fmla="*/ 4175361 h 5033845"/>
              <a:gd name="connsiteX5" fmla="*/ 9707906 w 10172985"/>
              <a:gd name="connsiteY5" fmla="*/ 5023212 h 5033845"/>
              <a:gd name="connsiteX6" fmla="*/ 412749 w 10172985"/>
              <a:gd name="connsiteY6" fmla="*/ 5033845 h 5033845"/>
              <a:gd name="connsiteX7" fmla="*/ 833 w 10172985"/>
              <a:gd name="connsiteY7" fmla="*/ 4175361 h 5033845"/>
              <a:gd name="connsiteX8" fmla="*/ 833 w 10172985"/>
              <a:gd name="connsiteY8" fmla="*/ 911646 h 503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2985" h="5033845">
                <a:moveTo>
                  <a:pt x="833" y="911646"/>
                </a:moveTo>
                <a:cubicBezTo>
                  <a:pt x="833" y="461008"/>
                  <a:pt x="-16624" y="21266"/>
                  <a:pt x="434014" y="21266"/>
                </a:cubicBezTo>
                <a:lnTo>
                  <a:pt x="9718539" y="0"/>
                </a:lnTo>
                <a:cubicBezTo>
                  <a:pt x="10169177" y="0"/>
                  <a:pt x="10172985" y="461008"/>
                  <a:pt x="10172985" y="911646"/>
                </a:cubicBezTo>
                <a:lnTo>
                  <a:pt x="10172985" y="4175361"/>
                </a:lnTo>
                <a:cubicBezTo>
                  <a:pt x="10172985" y="4625999"/>
                  <a:pt x="10158544" y="5023212"/>
                  <a:pt x="9707906" y="5023212"/>
                </a:cubicBezTo>
                <a:lnTo>
                  <a:pt x="412749" y="5033845"/>
                </a:lnTo>
                <a:cubicBezTo>
                  <a:pt x="-37889" y="5033845"/>
                  <a:pt x="833" y="4625999"/>
                  <a:pt x="833" y="4175361"/>
                </a:cubicBezTo>
                <a:lnTo>
                  <a:pt x="833" y="911646"/>
                </a:lnTo>
                <a:close/>
              </a:path>
            </a:pathLst>
          </a:cu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19" name="TextBox 18">
            <a:extLst>
              <a:ext uri="{FF2B5EF4-FFF2-40B4-BE49-F238E27FC236}">
                <a16:creationId xmlns:a16="http://schemas.microsoft.com/office/drawing/2014/main" id="{03F1D1BF-C8A4-1E2D-1159-B65300523ED6}"/>
              </a:ext>
            </a:extLst>
          </p:cNvPr>
          <p:cNvSpPr txBox="1"/>
          <p:nvPr/>
        </p:nvSpPr>
        <p:spPr>
          <a:xfrm>
            <a:off x="2094539" y="2115172"/>
            <a:ext cx="1767452" cy="369332"/>
          </a:xfrm>
          <a:prstGeom prst="rect">
            <a:avLst/>
          </a:prstGeom>
          <a:noFill/>
        </p:spPr>
        <p:txBody>
          <a:bodyPr wrap="square" rtlCol="0">
            <a:spAutoFit/>
          </a:bodyPr>
          <a:lstStyle/>
          <a:p>
            <a:pPr algn="ctr"/>
            <a:r>
              <a:rPr lang="en-GB" b="1" dirty="0">
                <a:solidFill>
                  <a:schemeClr val="accent2"/>
                </a:solidFill>
              </a:rPr>
              <a:t>SQL Query</a:t>
            </a:r>
            <a:endParaRPr lang="en-US" b="1" dirty="0">
              <a:solidFill>
                <a:schemeClr val="accent2"/>
              </a:solidFill>
            </a:endParaRPr>
          </a:p>
        </p:txBody>
      </p:sp>
      <p:pic>
        <p:nvPicPr>
          <p:cNvPr id="26" name="Picture 25" descr="A screenshot of a computer&#10;&#10;Description automatically generated">
            <a:extLst>
              <a:ext uri="{FF2B5EF4-FFF2-40B4-BE49-F238E27FC236}">
                <a16:creationId xmlns:a16="http://schemas.microsoft.com/office/drawing/2014/main" id="{E8E57F08-D26A-EABE-5C27-A506F80E43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4575" y="2663592"/>
            <a:ext cx="3663827" cy="3460281"/>
          </a:xfrm>
          <a:prstGeom prst="rect">
            <a:avLst/>
          </a:prstGeom>
        </p:spPr>
      </p:pic>
      <p:sp>
        <p:nvSpPr>
          <p:cNvPr id="27" name="TextBox 26">
            <a:extLst>
              <a:ext uri="{FF2B5EF4-FFF2-40B4-BE49-F238E27FC236}">
                <a16:creationId xmlns:a16="http://schemas.microsoft.com/office/drawing/2014/main" id="{7D2EE2EF-2FAF-ED48-333E-9D4604581D33}"/>
              </a:ext>
            </a:extLst>
          </p:cNvPr>
          <p:cNvSpPr txBox="1"/>
          <p:nvPr/>
        </p:nvSpPr>
        <p:spPr>
          <a:xfrm>
            <a:off x="7212762" y="2115172"/>
            <a:ext cx="1767452" cy="369332"/>
          </a:xfrm>
          <a:prstGeom prst="rect">
            <a:avLst/>
          </a:prstGeom>
          <a:noFill/>
        </p:spPr>
        <p:txBody>
          <a:bodyPr wrap="square" rtlCol="0">
            <a:spAutoFit/>
          </a:bodyPr>
          <a:lstStyle/>
          <a:p>
            <a:pPr algn="ctr"/>
            <a:r>
              <a:rPr lang="en-GB" b="1" dirty="0">
                <a:solidFill>
                  <a:schemeClr val="accent2"/>
                </a:solidFill>
              </a:rPr>
              <a:t>OUTPUT</a:t>
            </a:r>
            <a:endParaRPr lang="en-US" b="1" dirty="0">
              <a:solidFill>
                <a:schemeClr val="accent2"/>
              </a:solidFill>
            </a:endParaRPr>
          </a:p>
        </p:txBody>
      </p:sp>
      <p:cxnSp>
        <p:nvCxnSpPr>
          <p:cNvPr id="28" name="Straight Connector 27">
            <a:extLst>
              <a:ext uri="{FF2B5EF4-FFF2-40B4-BE49-F238E27FC236}">
                <a16:creationId xmlns:a16="http://schemas.microsoft.com/office/drawing/2014/main" id="{A12AEDAF-4585-1025-F361-B9A1D84E614E}"/>
              </a:ext>
            </a:extLst>
          </p:cNvPr>
          <p:cNvCxnSpPr/>
          <p:nvPr/>
        </p:nvCxnSpPr>
        <p:spPr>
          <a:xfrm>
            <a:off x="5756059" y="1552861"/>
            <a:ext cx="0" cy="4960426"/>
          </a:xfrm>
          <a:prstGeom prst="line">
            <a:avLst/>
          </a:prstGeom>
        </p:spPr>
        <p:style>
          <a:lnRef idx="1">
            <a:schemeClr val="accent5"/>
          </a:lnRef>
          <a:fillRef idx="0">
            <a:schemeClr val="accent5"/>
          </a:fillRef>
          <a:effectRef idx="0">
            <a:schemeClr val="accent5"/>
          </a:effectRef>
          <a:fontRef idx="minor">
            <a:schemeClr val="tx1"/>
          </a:fontRef>
        </p:style>
      </p:cxnSp>
      <p:sp>
        <p:nvSpPr>
          <p:cNvPr id="4" name="TextBox 3">
            <a:extLst>
              <a:ext uri="{FF2B5EF4-FFF2-40B4-BE49-F238E27FC236}">
                <a16:creationId xmlns:a16="http://schemas.microsoft.com/office/drawing/2014/main" id="{46F5E2AC-BA97-B418-01CE-04104E877D07}"/>
              </a:ext>
            </a:extLst>
          </p:cNvPr>
          <p:cNvSpPr txBox="1"/>
          <p:nvPr/>
        </p:nvSpPr>
        <p:spPr>
          <a:xfrm>
            <a:off x="1201480" y="3017411"/>
            <a:ext cx="3622458" cy="2862322"/>
          </a:xfrm>
          <a:prstGeom prst="rect">
            <a:avLst/>
          </a:prstGeom>
          <a:noFill/>
        </p:spPr>
        <p:txBody>
          <a:bodyPr wrap="square" rtlCol="0">
            <a:spAutoFit/>
          </a:bodyPr>
          <a:lstStyle/>
          <a:p>
            <a:r>
              <a:rPr lang="en-GB" dirty="0">
                <a:solidFill>
                  <a:schemeClr val="bg1"/>
                </a:solidFill>
              </a:rPr>
              <a:t>SELECT </a:t>
            </a:r>
          </a:p>
          <a:p>
            <a:r>
              <a:rPr lang="en-GB" dirty="0">
                <a:solidFill>
                  <a:schemeClr val="bg1"/>
                </a:solidFill>
              </a:rPr>
              <a:t>      </a:t>
            </a:r>
            <a:r>
              <a:rPr lang="en-GB" dirty="0" err="1">
                <a:solidFill>
                  <a:schemeClr val="bg1"/>
                </a:solidFill>
              </a:rPr>
              <a:t>batsmanName</a:t>
            </a:r>
            <a:r>
              <a:rPr lang="en-GB" dirty="0">
                <a:solidFill>
                  <a:schemeClr val="bg1"/>
                </a:solidFill>
              </a:rPr>
              <a:t>,</a:t>
            </a:r>
          </a:p>
          <a:p>
            <a:r>
              <a:rPr lang="en-GB" dirty="0">
                <a:solidFill>
                  <a:schemeClr val="bg1"/>
                </a:solidFill>
              </a:rPr>
              <a:t>      sum(runs) as </a:t>
            </a:r>
            <a:r>
              <a:rPr lang="en-GB" dirty="0" err="1">
                <a:solidFill>
                  <a:schemeClr val="bg1"/>
                </a:solidFill>
              </a:rPr>
              <a:t>total_runs_scored</a:t>
            </a:r>
            <a:endParaRPr lang="en-GB" dirty="0">
              <a:solidFill>
                <a:schemeClr val="bg1"/>
              </a:solidFill>
            </a:endParaRPr>
          </a:p>
          <a:p>
            <a:r>
              <a:rPr lang="en-GB" dirty="0">
                <a:solidFill>
                  <a:schemeClr val="bg1"/>
                </a:solidFill>
              </a:rPr>
              <a:t>FROM                     ipl_2024.fact_bating_summary</a:t>
            </a:r>
          </a:p>
          <a:p>
            <a:r>
              <a:rPr lang="en-GB" dirty="0">
                <a:solidFill>
                  <a:schemeClr val="bg1"/>
                </a:solidFill>
              </a:rPr>
              <a:t>group by </a:t>
            </a:r>
          </a:p>
          <a:p>
            <a:r>
              <a:rPr lang="en-GB" dirty="0">
                <a:solidFill>
                  <a:schemeClr val="bg1"/>
                </a:solidFill>
              </a:rPr>
              <a:t>      </a:t>
            </a:r>
            <a:r>
              <a:rPr lang="en-GB" dirty="0" err="1">
                <a:solidFill>
                  <a:schemeClr val="bg1"/>
                </a:solidFill>
              </a:rPr>
              <a:t>batsmanName</a:t>
            </a:r>
            <a:endParaRPr lang="en-GB" dirty="0">
              <a:solidFill>
                <a:schemeClr val="bg1"/>
              </a:solidFill>
            </a:endParaRPr>
          </a:p>
          <a:p>
            <a:r>
              <a:rPr lang="en-GB" dirty="0">
                <a:solidFill>
                  <a:schemeClr val="bg1"/>
                </a:solidFill>
              </a:rPr>
              <a:t>order by </a:t>
            </a:r>
          </a:p>
          <a:p>
            <a:r>
              <a:rPr lang="en-GB" dirty="0">
                <a:solidFill>
                  <a:schemeClr val="bg1"/>
                </a:solidFill>
              </a:rPr>
              <a:t>      </a:t>
            </a:r>
            <a:r>
              <a:rPr lang="en-GB" dirty="0" err="1">
                <a:solidFill>
                  <a:schemeClr val="bg1"/>
                </a:solidFill>
              </a:rPr>
              <a:t>total_runs_scored</a:t>
            </a:r>
            <a:r>
              <a:rPr lang="en-GB" dirty="0">
                <a:solidFill>
                  <a:schemeClr val="bg1"/>
                </a:solidFill>
              </a:rPr>
              <a:t> </a:t>
            </a:r>
            <a:r>
              <a:rPr lang="en-GB" dirty="0" err="1">
                <a:solidFill>
                  <a:schemeClr val="bg1"/>
                </a:solidFill>
              </a:rPr>
              <a:t>desc</a:t>
            </a:r>
            <a:endParaRPr lang="en-GB" dirty="0">
              <a:solidFill>
                <a:schemeClr val="bg1"/>
              </a:solidFill>
            </a:endParaRPr>
          </a:p>
          <a:p>
            <a:r>
              <a:rPr lang="en-GB" dirty="0">
                <a:solidFill>
                  <a:schemeClr val="bg1"/>
                </a:solidFill>
              </a:rPr>
              <a:t>      limit 10;</a:t>
            </a:r>
            <a:endParaRPr lang="en-US" dirty="0">
              <a:solidFill>
                <a:schemeClr val="bg1"/>
              </a:solidFill>
            </a:endParaRPr>
          </a:p>
        </p:txBody>
      </p:sp>
    </p:spTree>
    <p:extLst>
      <p:ext uri="{BB962C8B-B14F-4D97-AF65-F5344CB8AC3E}">
        <p14:creationId xmlns:p14="http://schemas.microsoft.com/office/powerpoint/2010/main" val="3173282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9CE4E78F-BEF7-29D8-AE6C-5B2CC90443D5}"/>
            </a:ext>
          </a:extLst>
        </p:cNvPr>
        <p:cNvGrpSpPr/>
        <p:nvPr/>
      </p:nvGrpSpPr>
      <p:grpSpPr>
        <a:xfrm>
          <a:off x="0" y="0"/>
          <a:ext cx="0" cy="0"/>
          <a:chOff x="0" y="0"/>
          <a:chExt cx="0" cy="0"/>
        </a:xfrm>
      </p:grpSpPr>
      <p:pic>
        <p:nvPicPr>
          <p:cNvPr id="8" name="Picture 7" descr="A black background with a circle&#10;&#10;Description automatically generated">
            <a:extLst>
              <a:ext uri="{FF2B5EF4-FFF2-40B4-BE49-F238E27FC236}">
                <a16:creationId xmlns:a16="http://schemas.microsoft.com/office/drawing/2014/main" id="{329A5992-1725-2FEC-688D-C11E6EC323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2">
            <a:extLst>
              <a:ext uri="{FF2B5EF4-FFF2-40B4-BE49-F238E27FC236}">
                <a16:creationId xmlns:a16="http://schemas.microsoft.com/office/drawing/2014/main" id="{C0723C8E-32E3-895B-424A-0083545039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8456"/>
            <a:ext cx="1152525" cy="576263"/>
          </a:xfrm>
          <a:prstGeom prst="rect">
            <a:avLst/>
          </a:prstGeom>
          <a:noFill/>
          <a:extLst>
            <a:ext uri="{909E8E84-426E-40DD-AFC4-6F175D3DCCD1}">
              <a14:hiddenFill xmlns:a14="http://schemas.microsoft.com/office/drawing/2010/main">
                <a:solidFill>
                  <a:srgbClr val="FFFFFF"/>
                </a:solidFill>
              </a14:hiddenFill>
            </a:ext>
          </a:extLst>
        </p:spPr>
      </p:pic>
      <p:pic>
        <p:nvPicPr>
          <p:cNvPr id="3627" name="Picture 3626" descr="A colorful lines on a black background&#10;&#10;Description automatically generated">
            <a:extLst>
              <a:ext uri="{FF2B5EF4-FFF2-40B4-BE49-F238E27FC236}">
                <a16:creationId xmlns:a16="http://schemas.microsoft.com/office/drawing/2014/main" id="{D8963670-149E-3FC0-C224-69A4B6486888}"/>
              </a:ext>
            </a:extLst>
          </p:cNvPr>
          <p:cNvPicPr>
            <a:picLocks noChangeAspect="1"/>
          </p:cNvPicPr>
          <p:nvPr/>
        </p:nvPicPr>
        <p:blipFill>
          <a:blip r:embed="rId4">
            <a:alphaModFix amt="90000"/>
            <a:extLst>
              <a:ext uri="{28A0092B-C50C-407E-A947-70E740481C1C}">
                <a14:useLocalDpi xmlns:a14="http://schemas.microsoft.com/office/drawing/2010/main" val="0"/>
              </a:ext>
            </a:extLst>
          </a:blip>
          <a:stretch>
            <a:fillRect/>
          </a:stretch>
        </p:blipFill>
        <p:spPr>
          <a:xfrm>
            <a:off x="9443062" y="0"/>
            <a:ext cx="2748938" cy="1563494"/>
          </a:xfrm>
          <a:prstGeom prst="rect">
            <a:avLst/>
          </a:prstGeom>
        </p:spPr>
      </p:pic>
      <p:pic>
        <p:nvPicPr>
          <p:cNvPr id="3628" name="Picture 3627" descr="A colorful lines on a black background&#10;&#10;Description automatically generated">
            <a:extLst>
              <a:ext uri="{FF2B5EF4-FFF2-40B4-BE49-F238E27FC236}">
                <a16:creationId xmlns:a16="http://schemas.microsoft.com/office/drawing/2014/main" id="{55379213-765B-612C-4800-5B43F8BB6918}"/>
              </a:ext>
            </a:extLst>
          </p:cNvPr>
          <p:cNvPicPr>
            <a:picLocks noChangeAspect="1"/>
          </p:cNvPicPr>
          <p:nvPr/>
        </p:nvPicPr>
        <p:blipFill>
          <a:blip r:embed="rId4">
            <a:alphaModFix amt="43000"/>
            <a:extLst>
              <a:ext uri="{28A0092B-C50C-407E-A947-70E740481C1C}">
                <a14:useLocalDpi xmlns:a14="http://schemas.microsoft.com/office/drawing/2010/main" val="0"/>
              </a:ext>
            </a:extLst>
          </a:blip>
          <a:stretch>
            <a:fillRect/>
          </a:stretch>
        </p:blipFill>
        <p:spPr>
          <a:xfrm rot="10800000">
            <a:off x="0" y="5294506"/>
            <a:ext cx="2748938" cy="1563494"/>
          </a:xfrm>
          <a:prstGeom prst="rect">
            <a:avLst/>
          </a:prstGeom>
        </p:spPr>
      </p:pic>
      <p:sp>
        <p:nvSpPr>
          <p:cNvPr id="3" name="TextBox 2">
            <a:extLst>
              <a:ext uri="{FF2B5EF4-FFF2-40B4-BE49-F238E27FC236}">
                <a16:creationId xmlns:a16="http://schemas.microsoft.com/office/drawing/2014/main" id="{51C4BD90-4C8E-DF3B-1C0B-9C8FDAFF713E}"/>
              </a:ext>
            </a:extLst>
          </p:cNvPr>
          <p:cNvSpPr txBox="1"/>
          <p:nvPr/>
        </p:nvSpPr>
        <p:spPr>
          <a:xfrm>
            <a:off x="3434317" y="1752651"/>
            <a:ext cx="4944140" cy="461665"/>
          </a:xfrm>
          <a:prstGeom prst="rect">
            <a:avLst/>
          </a:prstGeom>
          <a:noFill/>
        </p:spPr>
        <p:txBody>
          <a:bodyPr wrap="square">
            <a:spAutoFit/>
          </a:bodyPr>
          <a:lstStyle/>
          <a:p>
            <a:pPr algn="ctr"/>
            <a:r>
              <a:rPr lang="en-GB" sz="2400" b="1" dirty="0">
                <a:solidFill>
                  <a:schemeClr val="accent2"/>
                </a:solidFill>
                <a:latin typeface="Montserrat" panose="00000500000000000000" pitchFamily="2" charset="0"/>
              </a:rPr>
              <a:t>VISUALS</a:t>
            </a:r>
            <a:endParaRPr lang="en-IN" sz="2400" b="1" dirty="0">
              <a:solidFill>
                <a:schemeClr val="accent2"/>
              </a:solidFill>
              <a:latin typeface="Montserrat" panose="00000500000000000000" pitchFamily="2" charset="0"/>
            </a:endParaRPr>
          </a:p>
        </p:txBody>
      </p:sp>
      <p:sp>
        <p:nvSpPr>
          <p:cNvPr id="6" name="TextBox 5">
            <a:extLst>
              <a:ext uri="{FF2B5EF4-FFF2-40B4-BE49-F238E27FC236}">
                <a16:creationId xmlns:a16="http://schemas.microsoft.com/office/drawing/2014/main" id="{F922E87E-D7D0-2F4F-DAED-E292315D043E}"/>
              </a:ext>
            </a:extLst>
          </p:cNvPr>
          <p:cNvSpPr txBox="1"/>
          <p:nvPr/>
        </p:nvSpPr>
        <p:spPr>
          <a:xfrm>
            <a:off x="560320" y="953482"/>
            <a:ext cx="10692134" cy="461665"/>
          </a:xfrm>
          <a:prstGeom prst="rect">
            <a:avLst/>
          </a:prstGeom>
          <a:noFill/>
        </p:spPr>
        <p:txBody>
          <a:bodyPr wrap="square">
            <a:spAutoFit/>
          </a:bodyPr>
          <a:lstStyle>
            <a:defPPr>
              <a:defRPr lang="en-US"/>
            </a:defPPr>
            <a:lvl1pPr algn="ctr">
              <a:defRPr sz="3600" b="1">
                <a:solidFill>
                  <a:schemeClr val="accent2"/>
                </a:solidFill>
                <a:latin typeface="Montserrat" panose="00000500000000000000" pitchFamily="2" charset="0"/>
              </a:defRPr>
            </a:lvl1pPr>
          </a:lstStyle>
          <a:p>
            <a:pPr algn="l"/>
            <a:r>
              <a:rPr lang="en-GB" sz="2400" dirty="0"/>
              <a:t>Top 10 batsmen based on past 3 years total runs scored. </a:t>
            </a:r>
            <a:endParaRPr lang="en-IN" sz="2400" dirty="0"/>
          </a:p>
        </p:txBody>
      </p:sp>
      <p:graphicFrame>
        <p:nvGraphicFramePr>
          <p:cNvPr id="7" name="Chart 6">
            <a:extLst>
              <a:ext uri="{FF2B5EF4-FFF2-40B4-BE49-F238E27FC236}">
                <a16:creationId xmlns:a16="http://schemas.microsoft.com/office/drawing/2014/main" id="{13D29ED7-0E4B-5300-B719-B3533805D837}"/>
              </a:ext>
            </a:extLst>
          </p:cNvPr>
          <p:cNvGraphicFramePr/>
          <p:nvPr>
            <p:extLst>
              <p:ext uri="{D42A27DB-BD31-4B8C-83A1-F6EECF244321}">
                <p14:modId xmlns:p14="http://schemas.microsoft.com/office/powerpoint/2010/main" val="2268011512"/>
              </p:ext>
            </p:extLst>
          </p:nvPr>
        </p:nvGraphicFramePr>
        <p:xfrm>
          <a:off x="1842387" y="1290986"/>
          <a:ext cx="8128000" cy="541866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656466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9CE4E78F-BEF7-29D8-AE6C-5B2CC90443D5}"/>
            </a:ext>
          </a:extLst>
        </p:cNvPr>
        <p:cNvGrpSpPr/>
        <p:nvPr/>
      </p:nvGrpSpPr>
      <p:grpSpPr>
        <a:xfrm>
          <a:off x="0" y="0"/>
          <a:ext cx="0" cy="0"/>
          <a:chOff x="0" y="0"/>
          <a:chExt cx="0" cy="0"/>
        </a:xfrm>
      </p:grpSpPr>
      <p:pic>
        <p:nvPicPr>
          <p:cNvPr id="8" name="Picture 7" descr="A black background with a circle&#10;&#10;Description automatically generated">
            <a:extLst>
              <a:ext uri="{FF2B5EF4-FFF2-40B4-BE49-F238E27FC236}">
                <a16:creationId xmlns:a16="http://schemas.microsoft.com/office/drawing/2014/main" id="{329A5992-1725-2FEC-688D-C11E6EC323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2">
            <a:extLst>
              <a:ext uri="{FF2B5EF4-FFF2-40B4-BE49-F238E27FC236}">
                <a16:creationId xmlns:a16="http://schemas.microsoft.com/office/drawing/2014/main" id="{C0723C8E-32E3-895B-424A-0083545039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8456"/>
            <a:ext cx="1152525" cy="576263"/>
          </a:xfrm>
          <a:prstGeom prst="rect">
            <a:avLst/>
          </a:prstGeom>
          <a:noFill/>
          <a:extLst>
            <a:ext uri="{909E8E84-426E-40DD-AFC4-6F175D3DCCD1}">
              <a14:hiddenFill xmlns:a14="http://schemas.microsoft.com/office/drawing/2010/main">
                <a:solidFill>
                  <a:srgbClr val="FFFFFF"/>
                </a:solidFill>
              </a14:hiddenFill>
            </a:ext>
          </a:extLst>
        </p:spPr>
      </p:pic>
      <p:pic>
        <p:nvPicPr>
          <p:cNvPr id="3627" name="Picture 3626" descr="A colorful lines on a black background&#10;&#10;Description automatically generated">
            <a:extLst>
              <a:ext uri="{FF2B5EF4-FFF2-40B4-BE49-F238E27FC236}">
                <a16:creationId xmlns:a16="http://schemas.microsoft.com/office/drawing/2014/main" id="{D8963670-149E-3FC0-C224-69A4B6486888}"/>
              </a:ext>
            </a:extLst>
          </p:cNvPr>
          <p:cNvPicPr>
            <a:picLocks noChangeAspect="1"/>
          </p:cNvPicPr>
          <p:nvPr/>
        </p:nvPicPr>
        <p:blipFill>
          <a:blip r:embed="rId4">
            <a:alphaModFix amt="90000"/>
            <a:extLst>
              <a:ext uri="{28A0092B-C50C-407E-A947-70E740481C1C}">
                <a14:useLocalDpi xmlns:a14="http://schemas.microsoft.com/office/drawing/2010/main" val="0"/>
              </a:ext>
            </a:extLst>
          </a:blip>
          <a:stretch>
            <a:fillRect/>
          </a:stretch>
        </p:blipFill>
        <p:spPr>
          <a:xfrm>
            <a:off x="9443062" y="0"/>
            <a:ext cx="2748938" cy="1563494"/>
          </a:xfrm>
          <a:prstGeom prst="rect">
            <a:avLst/>
          </a:prstGeom>
        </p:spPr>
      </p:pic>
      <p:pic>
        <p:nvPicPr>
          <p:cNvPr id="3628" name="Picture 3627" descr="A colorful lines on a black background&#10;&#10;Description automatically generated">
            <a:extLst>
              <a:ext uri="{FF2B5EF4-FFF2-40B4-BE49-F238E27FC236}">
                <a16:creationId xmlns:a16="http://schemas.microsoft.com/office/drawing/2014/main" id="{55379213-765B-612C-4800-5B43F8BB6918}"/>
              </a:ext>
            </a:extLst>
          </p:cNvPr>
          <p:cNvPicPr>
            <a:picLocks noChangeAspect="1"/>
          </p:cNvPicPr>
          <p:nvPr/>
        </p:nvPicPr>
        <p:blipFill>
          <a:blip r:embed="rId4">
            <a:alphaModFix amt="43000"/>
            <a:extLst>
              <a:ext uri="{28A0092B-C50C-407E-A947-70E740481C1C}">
                <a14:useLocalDpi xmlns:a14="http://schemas.microsoft.com/office/drawing/2010/main" val="0"/>
              </a:ext>
            </a:extLst>
          </a:blip>
          <a:stretch>
            <a:fillRect/>
          </a:stretch>
        </p:blipFill>
        <p:spPr>
          <a:xfrm rot="10800000">
            <a:off x="0" y="5294506"/>
            <a:ext cx="2748938" cy="1563494"/>
          </a:xfrm>
          <a:prstGeom prst="rect">
            <a:avLst/>
          </a:prstGeom>
        </p:spPr>
      </p:pic>
      <p:sp>
        <p:nvSpPr>
          <p:cNvPr id="3" name="TextBox 2">
            <a:extLst>
              <a:ext uri="{FF2B5EF4-FFF2-40B4-BE49-F238E27FC236}">
                <a16:creationId xmlns:a16="http://schemas.microsoft.com/office/drawing/2014/main" id="{51C4BD90-4C8E-DF3B-1C0B-9C8FDAFF713E}"/>
              </a:ext>
            </a:extLst>
          </p:cNvPr>
          <p:cNvSpPr txBox="1"/>
          <p:nvPr/>
        </p:nvSpPr>
        <p:spPr>
          <a:xfrm>
            <a:off x="239948" y="1015102"/>
            <a:ext cx="1278755" cy="338554"/>
          </a:xfrm>
          <a:prstGeom prst="rect">
            <a:avLst/>
          </a:prstGeom>
          <a:noFill/>
        </p:spPr>
        <p:txBody>
          <a:bodyPr wrap="square">
            <a:spAutoFit/>
          </a:bodyPr>
          <a:lstStyle/>
          <a:p>
            <a:pPr algn="ctr"/>
            <a:r>
              <a:rPr lang="en-GB" sz="1600" b="1" dirty="0">
                <a:solidFill>
                  <a:schemeClr val="accent2"/>
                </a:solidFill>
              </a:rPr>
              <a:t>SQL Query</a:t>
            </a:r>
            <a:endParaRPr lang="en-US" sz="1600" b="1" dirty="0">
              <a:solidFill>
                <a:schemeClr val="accent2"/>
              </a:solidFill>
            </a:endParaRPr>
          </a:p>
        </p:txBody>
      </p:sp>
      <p:sp>
        <p:nvSpPr>
          <p:cNvPr id="6" name="TextBox 5">
            <a:extLst>
              <a:ext uri="{FF2B5EF4-FFF2-40B4-BE49-F238E27FC236}">
                <a16:creationId xmlns:a16="http://schemas.microsoft.com/office/drawing/2014/main" id="{F922E87E-D7D0-2F4F-DAED-E292315D043E}"/>
              </a:ext>
            </a:extLst>
          </p:cNvPr>
          <p:cNvSpPr txBox="1"/>
          <p:nvPr/>
        </p:nvSpPr>
        <p:spPr>
          <a:xfrm>
            <a:off x="849002" y="661159"/>
            <a:ext cx="10112763" cy="707886"/>
          </a:xfrm>
          <a:prstGeom prst="rect">
            <a:avLst/>
          </a:prstGeom>
          <a:noFill/>
        </p:spPr>
        <p:txBody>
          <a:bodyPr wrap="square">
            <a:spAutoFit/>
          </a:bodyPr>
          <a:lstStyle>
            <a:defPPr>
              <a:defRPr lang="en-US"/>
            </a:defPPr>
            <a:lvl1pPr algn="ctr">
              <a:defRPr sz="3600" b="1">
                <a:solidFill>
                  <a:schemeClr val="accent2"/>
                </a:solidFill>
                <a:latin typeface="Montserrat" panose="00000500000000000000" pitchFamily="2" charset="0"/>
              </a:defRPr>
            </a:lvl1pPr>
          </a:lstStyle>
          <a:p>
            <a:pPr algn="l"/>
            <a:r>
              <a:rPr lang="en-GB" sz="1600" dirty="0"/>
              <a:t>2. Top 10 batsmen based on past 3 years </a:t>
            </a:r>
            <a:r>
              <a:rPr lang="en-GB" sz="1600" dirty="0">
                <a:solidFill>
                  <a:srgbClr val="9A0A18"/>
                </a:solidFill>
              </a:rPr>
              <a:t>batting average</a:t>
            </a:r>
            <a:r>
              <a:rPr lang="en-GB" sz="1600" dirty="0"/>
              <a:t>. (min 60 balls faced in each season)</a:t>
            </a:r>
          </a:p>
          <a:p>
            <a:pPr algn="l"/>
            <a:endParaRPr lang="en-IN" sz="2400" dirty="0"/>
          </a:p>
        </p:txBody>
      </p:sp>
      <p:sp>
        <p:nvSpPr>
          <p:cNvPr id="12" name="Rectangle: Rounded Corners 9">
            <a:extLst>
              <a:ext uri="{FF2B5EF4-FFF2-40B4-BE49-F238E27FC236}">
                <a16:creationId xmlns:a16="http://schemas.microsoft.com/office/drawing/2014/main" id="{BA707F61-0515-BEDA-17ED-D96C78D4E59C}"/>
              </a:ext>
            </a:extLst>
          </p:cNvPr>
          <p:cNvSpPr/>
          <p:nvPr/>
        </p:nvSpPr>
        <p:spPr>
          <a:xfrm>
            <a:off x="115747" y="1338688"/>
            <a:ext cx="11973471" cy="5370857"/>
          </a:xfrm>
          <a:custGeom>
            <a:avLst/>
            <a:gdLst>
              <a:gd name="connsiteX0" fmla="*/ 0 w 10172152"/>
              <a:gd name="connsiteY0" fmla="*/ 815953 h 4895621"/>
              <a:gd name="connsiteX1" fmla="*/ 815953 w 10172152"/>
              <a:gd name="connsiteY1" fmla="*/ 0 h 4895621"/>
              <a:gd name="connsiteX2" fmla="*/ 9356199 w 10172152"/>
              <a:gd name="connsiteY2" fmla="*/ 0 h 4895621"/>
              <a:gd name="connsiteX3" fmla="*/ 10172152 w 10172152"/>
              <a:gd name="connsiteY3" fmla="*/ 815953 h 4895621"/>
              <a:gd name="connsiteX4" fmla="*/ 10172152 w 10172152"/>
              <a:gd name="connsiteY4" fmla="*/ 4079668 h 4895621"/>
              <a:gd name="connsiteX5" fmla="*/ 9356199 w 10172152"/>
              <a:gd name="connsiteY5" fmla="*/ 4895621 h 4895621"/>
              <a:gd name="connsiteX6" fmla="*/ 815953 w 10172152"/>
              <a:gd name="connsiteY6" fmla="*/ 4895621 h 4895621"/>
              <a:gd name="connsiteX7" fmla="*/ 0 w 10172152"/>
              <a:gd name="connsiteY7" fmla="*/ 4079668 h 4895621"/>
              <a:gd name="connsiteX8" fmla="*/ 0 w 10172152"/>
              <a:gd name="connsiteY8" fmla="*/ 815953 h 4895621"/>
              <a:gd name="connsiteX0" fmla="*/ 0 w 10172152"/>
              <a:gd name="connsiteY0" fmla="*/ 879748 h 4959416"/>
              <a:gd name="connsiteX1" fmla="*/ 815953 w 10172152"/>
              <a:gd name="connsiteY1" fmla="*/ 63795 h 4959416"/>
              <a:gd name="connsiteX2" fmla="*/ 9717706 w 10172152"/>
              <a:gd name="connsiteY2" fmla="*/ 0 h 4959416"/>
              <a:gd name="connsiteX3" fmla="*/ 10172152 w 10172152"/>
              <a:gd name="connsiteY3" fmla="*/ 879748 h 4959416"/>
              <a:gd name="connsiteX4" fmla="*/ 10172152 w 10172152"/>
              <a:gd name="connsiteY4" fmla="*/ 4143463 h 4959416"/>
              <a:gd name="connsiteX5" fmla="*/ 9356199 w 10172152"/>
              <a:gd name="connsiteY5" fmla="*/ 4959416 h 4959416"/>
              <a:gd name="connsiteX6" fmla="*/ 815953 w 10172152"/>
              <a:gd name="connsiteY6" fmla="*/ 4959416 h 4959416"/>
              <a:gd name="connsiteX7" fmla="*/ 0 w 10172152"/>
              <a:gd name="connsiteY7" fmla="*/ 4143463 h 4959416"/>
              <a:gd name="connsiteX8" fmla="*/ 0 w 10172152"/>
              <a:gd name="connsiteY8" fmla="*/ 879748 h 4959416"/>
              <a:gd name="connsiteX0" fmla="*/ 0 w 10172152"/>
              <a:gd name="connsiteY0" fmla="*/ 879748 h 4991314"/>
              <a:gd name="connsiteX1" fmla="*/ 815953 w 10172152"/>
              <a:gd name="connsiteY1" fmla="*/ 63795 h 4991314"/>
              <a:gd name="connsiteX2" fmla="*/ 9717706 w 10172152"/>
              <a:gd name="connsiteY2" fmla="*/ 0 h 4991314"/>
              <a:gd name="connsiteX3" fmla="*/ 10172152 w 10172152"/>
              <a:gd name="connsiteY3" fmla="*/ 879748 h 4991314"/>
              <a:gd name="connsiteX4" fmla="*/ 10172152 w 10172152"/>
              <a:gd name="connsiteY4" fmla="*/ 4143463 h 4991314"/>
              <a:gd name="connsiteX5" fmla="*/ 9707073 w 10172152"/>
              <a:gd name="connsiteY5" fmla="*/ 4991314 h 4991314"/>
              <a:gd name="connsiteX6" fmla="*/ 815953 w 10172152"/>
              <a:gd name="connsiteY6" fmla="*/ 4959416 h 4991314"/>
              <a:gd name="connsiteX7" fmla="*/ 0 w 10172152"/>
              <a:gd name="connsiteY7" fmla="*/ 4143463 h 4991314"/>
              <a:gd name="connsiteX8" fmla="*/ 0 w 10172152"/>
              <a:gd name="connsiteY8" fmla="*/ 879748 h 4991314"/>
              <a:gd name="connsiteX0" fmla="*/ 345 w 10172497"/>
              <a:gd name="connsiteY0" fmla="*/ 879748 h 4991314"/>
              <a:gd name="connsiteX1" fmla="*/ 816298 w 10172497"/>
              <a:gd name="connsiteY1" fmla="*/ 63795 h 4991314"/>
              <a:gd name="connsiteX2" fmla="*/ 9718051 w 10172497"/>
              <a:gd name="connsiteY2" fmla="*/ 0 h 4991314"/>
              <a:gd name="connsiteX3" fmla="*/ 10172497 w 10172497"/>
              <a:gd name="connsiteY3" fmla="*/ 879748 h 4991314"/>
              <a:gd name="connsiteX4" fmla="*/ 10172497 w 10172497"/>
              <a:gd name="connsiteY4" fmla="*/ 4143463 h 4991314"/>
              <a:gd name="connsiteX5" fmla="*/ 9707418 w 10172497"/>
              <a:gd name="connsiteY5" fmla="*/ 4991314 h 4991314"/>
              <a:gd name="connsiteX6" fmla="*/ 422893 w 10172497"/>
              <a:gd name="connsiteY6" fmla="*/ 4991314 h 4991314"/>
              <a:gd name="connsiteX7" fmla="*/ 345 w 10172497"/>
              <a:gd name="connsiteY7" fmla="*/ 4143463 h 4991314"/>
              <a:gd name="connsiteX8" fmla="*/ 345 w 10172497"/>
              <a:gd name="connsiteY8" fmla="*/ 879748 h 4991314"/>
              <a:gd name="connsiteX0" fmla="*/ 345 w 10172497"/>
              <a:gd name="connsiteY0" fmla="*/ 890380 h 5001946"/>
              <a:gd name="connsiteX1" fmla="*/ 433526 w 10172497"/>
              <a:gd name="connsiteY1" fmla="*/ 0 h 5001946"/>
              <a:gd name="connsiteX2" fmla="*/ 9718051 w 10172497"/>
              <a:gd name="connsiteY2" fmla="*/ 10632 h 5001946"/>
              <a:gd name="connsiteX3" fmla="*/ 10172497 w 10172497"/>
              <a:gd name="connsiteY3" fmla="*/ 890380 h 5001946"/>
              <a:gd name="connsiteX4" fmla="*/ 10172497 w 10172497"/>
              <a:gd name="connsiteY4" fmla="*/ 4154095 h 5001946"/>
              <a:gd name="connsiteX5" fmla="*/ 9707418 w 10172497"/>
              <a:gd name="connsiteY5" fmla="*/ 5001946 h 5001946"/>
              <a:gd name="connsiteX6" fmla="*/ 422893 w 10172497"/>
              <a:gd name="connsiteY6" fmla="*/ 5001946 h 5001946"/>
              <a:gd name="connsiteX7" fmla="*/ 345 w 10172497"/>
              <a:gd name="connsiteY7" fmla="*/ 4154095 h 5001946"/>
              <a:gd name="connsiteX8" fmla="*/ 345 w 10172497"/>
              <a:gd name="connsiteY8" fmla="*/ 890380 h 5001946"/>
              <a:gd name="connsiteX0" fmla="*/ 2651 w 10174803"/>
              <a:gd name="connsiteY0" fmla="*/ 890380 h 5001946"/>
              <a:gd name="connsiteX1" fmla="*/ 435832 w 10174803"/>
              <a:gd name="connsiteY1" fmla="*/ 0 h 5001946"/>
              <a:gd name="connsiteX2" fmla="*/ 9720357 w 10174803"/>
              <a:gd name="connsiteY2" fmla="*/ 10632 h 5001946"/>
              <a:gd name="connsiteX3" fmla="*/ 10174803 w 10174803"/>
              <a:gd name="connsiteY3" fmla="*/ 890380 h 5001946"/>
              <a:gd name="connsiteX4" fmla="*/ 10174803 w 10174803"/>
              <a:gd name="connsiteY4" fmla="*/ 4154095 h 5001946"/>
              <a:gd name="connsiteX5" fmla="*/ 9709724 w 10174803"/>
              <a:gd name="connsiteY5" fmla="*/ 5001946 h 5001946"/>
              <a:gd name="connsiteX6" fmla="*/ 393301 w 10174803"/>
              <a:gd name="connsiteY6" fmla="*/ 4991313 h 5001946"/>
              <a:gd name="connsiteX7" fmla="*/ 2651 w 10174803"/>
              <a:gd name="connsiteY7" fmla="*/ 4154095 h 5001946"/>
              <a:gd name="connsiteX8" fmla="*/ 2651 w 10174803"/>
              <a:gd name="connsiteY8" fmla="*/ 890380 h 5001946"/>
              <a:gd name="connsiteX0" fmla="*/ 833 w 10172985"/>
              <a:gd name="connsiteY0" fmla="*/ 890380 h 5012579"/>
              <a:gd name="connsiteX1" fmla="*/ 434014 w 10172985"/>
              <a:gd name="connsiteY1" fmla="*/ 0 h 5012579"/>
              <a:gd name="connsiteX2" fmla="*/ 9718539 w 10172985"/>
              <a:gd name="connsiteY2" fmla="*/ 10632 h 5012579"/>
              <a:gd name="connsiteX3" fmla="*/ 10172985 w 10172985"/>
              <a:gd name="connsiteY3" fmla="*/ 890380 h 5012579"/>
              <a:gd name="connsiteX4" fmla="*/ 10172985 w 10172985"/>
              <a:gd name="connsiteY4" fmla="*/ 4154095 h 5012579"/>
              <a:gd name="connsiteX5" fmla="*/ 9707906 w 10172985"/>
              <a:gd name="connsiteY5" fmla="*/ 5001946 h 5012579"/>
              <a:gd name="connsiteX6" fmla="*/ 412749 w 10172985"/>
              <a:gd name="connsiteY6" fmla="*/ 5012579 h 5012579"/>
              <a:gd name="connsiteX7" fmla="*/ 833 w 10172985"/>
              <a:gd name="connsiteY7" fmla="*/ 4154095 h 5012579"/>
              <a:gd name="connsiteX8" fmla="*/ 833 w 10172985"/>
              <a:gd name="connsiteY8" fmla="*/ 890380 h 5012579"/>
              <a:gd name="connsiteX0" fmla="*/ 833 w 10172985"/>
              <a:gd name="connsiteY0" fmla="*/ 911646 h 5033845"/>
              <a:gd name="connsiteX1" fmla="*/ 434014 w 10172985"/>
              <a:gd name="connsiteY1" fmla="*/ 21266 h 5033845"/>
              <a:gd name="connsiteX2" fmla="*/ 9718539 w 10172985"/>
              <a:gd name="connsiteY2" fmla="*/ 0 h 5033845"/>
              <a:gd name="connsiteX3" fmla="*/ 10172985 w 10172985"/>
              <a:gd name="connsiteY3" fmla="*/ 911646 h 5033845"/>
              <a:gd name="connsiteX4" fmla="*/ 10172985 w 10172985"/>
              <a:gd name="connsiteY4" fmla="*/ 4175361 h 5033845"/>
              <a:gd name="connsiteX5" fmla="*/ 9707906 w 10172985"/>
              <a:gd name="connsiteY5" fmla="*/ 5023212 h 5033845"/>
              <a:gd name="connsiteX6" fmla="*/ 412749 w 10172985"/>
              <a:gd name="connsiteY6" fmla="*/ 5033845 h 5033845"/>
              <a:gd name="connsiteX7" fmla="*/ 833 w 10172985"/>
              <a:gd name="connsiteY7" fmla="*/ 4175361 h 5033845"/>
              <a:gd name="connsiteX8" fmla="*/ 833 w 10172985"/>
              <a:gd name="connsiteY8" fmla="*/ 911646 h 503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2985" h="5033845">
                <a:moveTo>
                  <a:pt x="833" y="911646"/>
                </a:moveTo>
                <a:cubicBezTo>
                  <a:pt x="833" y="461008"/>
                  <a:pt x="-16624" y="21266"/>
                  <a:pt x="434014" y="21266"/>
                </a:cubicBezTo>
                <a:lnTo>
                  <a:pt x="9718539" y="0"/>
                </a:lnTo>
                <a:cubicBezTo>
                  <a:pt x="10169177" y="0"/>
                  <a:pt x="10172985" y="461008"/>
                  <a:pt x="10172985" y="911646"/>
                </a:cubicBezTo>
                <a:lnTo>
                  <a:pt x="10172985" y="4175361"/>
                </a:lnTo>
                <a:cubicBezTo>
                  <a:pt x="10172985" y="4625999"/>
                  <a:pt x="10158544" y="5023212"/>
                  <a:pt x="9707906" y="5023212"/>
                </a:cubicBezTo>
                <a:lnTo>
                  <a:pt x="412749" y="5033845"/>
                </a:lnTo>
                <a:cubicBezTo>
                  <a:pt x="-37889" y="5033845"/>
                  <a:pt x="833" y="4625999"/>
                  <a:pt x="833" y="4175361"/>
                </a:cubicBezTo>
                <a:lnTo>
                  <a:pt x="833" y="911646"/>
                </a:lnTo>
                <a:close/>
              </a:path>
            </a:pathLst>
          </a:cu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13" name="TextBox 12">
            <a:extLst>
              <a:ext uri="{FF2B5EF4-FFF2-40B4-BE49-F238E27FC236}">
                <a16:creationId xmlns:a16="http://schemas.microsoft.com/office/drawing/2014/main" id="{9051DD0F-B536-E888-06AD-76736807EEFC}"/>
              </a:ext>
            </a:extLst>
          </p:cNvPr>
          <p:cNvSpPr txBox="1"/>
          <p:nvPr/>
        </p:nvSpPr>
        <p:spPr>
          <a:xfrm>
            <a:off x="308466" y="1476657"/>
            <a:ext cx="4678204" cy="5001369"/>
          </a:xfrm>
          <a:prstGeom prst="rect">
            <a:avLst/>
          </a:prstGeom>
          <a:noFill/>
        </p:spPr>
        <p:txBody>
          <a:bodyPr wrap="square" rtlCol="0">
            <a:spAutoFit/>
          </a:bodyPr>
          <a:lstStyle/>
          <a:p>
            <a:r>
              <a:rPr lang="en-US" sz="1100" dirty="0">
                <a:solidFill>
                  <a:schemeClr val="bg1"/>
                </a:solidFill>
              </a:rPr>
              <a:t>WITH yearly_stats AS (    </a:t>
            </a:r>
          </a:p>
          <a:p>
            <a:r>
              <a:rPr lang="en-US" sz="1100" dirty="0">
                <a:solidFill>
                  <a:schemeClr val="bg1"/>
                </a:solidFill>
              </a:rPr>
              <a:t>SELECT   </a:t>
            </a:r>
          </a:p>
          <a:p>
            <a:r>
              <a:rPr lang="en-US" sz="1100" dirty="0">
                <a:solidFill>
                  <a:schemeClr val="bg1"/>
                </a:solidFill>
              </a:rPr>
              <a:t>fs.batsmanName,  dm.matchyear,   </a:t>
            </a:r>
          </a:p>
          <a:p>
            <a:r>
              <a:rPr lang="en-US" sz="1100" dirty="0">
                <a:solidFill>
                  <a:schemeClr val="bg1"/>
                </a:solidFill>
              </a:rPr>
              <a:t>SUM(fs.runs) AS total_runs, </a:t>
            </a:r>
          </a:p>
          <a:p>
            <a:r>
              <a:rPr lang="en-US" sz="1100" dirty="0">
                <a:solidFill>
                  <a:schemeClr val="bg1"/>
                </a:solidFill>
              </a:rPr>
              <a:t>SUM(fs.balls) AS total_balls    </a:t>
            </a:r>
          </a:p>
          <a:p>
            <a:r>
              <a:rPr lang="en-US" sz="1100" dirty="0">
                <a:solidFill>
                  <a:schemeClr val="bg1"/>
                </a:solidFill>
              </a:rPr>
              <a:t>FROM        </a:t>
            </a:r>
          </a:p>
          <a:p>
            <a:r>
              <a:rPr lang="en-US" sz="1100" dirty="0">
                <a:solidFill>
                  <a:schemeClr val="bg1"/>
                </a:solidFill>
              </a:rPr>
              <a:t>fact_bating_summary fs    JOIN   dim_match_summary dm ON </a:t>
            </a:r>
          </a:p>
          <a:p>
            <a:r>
              <a:rPr lang="en-US" sz="1100" dirty="0">
                <a:solidFill>
                  <a:schemeClr val="bg1"/>
                </a:solidFill>
              </a:rPr>
              <a:t>fs.match_id = dm.match_id    </a:t>
            </a:r>
          </a:p>
          <a:p>
            <a:r>
              <a:rPr lang="en-US" sz="1100" dirty="0">
                <a:solidFill>
                  <a:schemeClr val="bg1"/>
                </a:solidFill>
              </a:rPr>
              <a:t>WHERE        </a:t>
            </a:r>
          </a:p>
          <a:p>
            <a:r>
              <a:rPr lang="en-US" sz="1100" dirty="0">
                <a:solidFill>
                  <a:schemeClr val="bg1"/>
                </a:solidFill>
              </a:rPr>
              <a:t>dm.matchyear BETWEEN 2021 AND 2023    </a:t>
            </a:r>
          </a:p>
          <a:p>
            <a:r>
              <a:rPr lang="en-US" sz="1100" dirty="0">
                <a:solidFill>
                  <a:schemeClr val="bg1"/>
                </a:solidFill>
              </a:rPr>
              <a:t>GROUP BY        </a:t>
            </a:r>
          </a:p>
          <a:p>
            <a:r>
              <a:rPr lang="en-US" sz="1100" dirty="0">
                <a:solidFill>
                  <a:schemeClr val="bg1"/>
                </a:solidFill>
              </a:rPr>
              <a:t>fs.batsmanName, dm.matchyear</a:t>
            </a:r>
          </a:p>
          <a:p>
            <a:r>
              <a:rPr lang="en-US" sz="1100" dirty="0">
                <a:solidFill>
                  <a:schemeClr val="bg1"/>
                </a:solidFill>
              </a:rPr>
              <a:t>),</a:t>
            </a:r>
          </a:p>
          <a:p>
            <a:r>
              <a:rPr lang="en-US" sz="1100" dirty="0">
                <a:solidFill>
                  <a:schemeClr val="bg1"/>
                </a:solidFill>
              </a:rPr>
              <a:t>yearly_ball_counts AS (   </a:t>
            </a:r>
          </a:p>
          <a:p>
            <a:r>
              <a:rPr lang="en-US" sz="1100" dirty="0">
                <a:solidFill>
                  <a:schemeClr val="bg1"/>
                </a:solidFill>
              </a:rPr>
              <a:t>SELECT   batsmanName,  </a:t>
            </a:r>
          </a:p>
          <a:p>
            <a:r>
              <a:rPr lang="en-US" sz="1100" dirty="0">
                <a:solidFill>
                  <a:schemeClr val="bg1"/>
                </a:solidFill>
              </a:rPr>
              <a:t>SUM(CASE WHEN matchyear = 2021 THEN total_balls END) AS balls_2021, </a:t>
            </a:r>
          </a:p>
          <a:p>
            <a:r>
              <a:rPr lang="en-US" sz="1100" dirty="0">
                <a:solidFill>
                  <a:schemeClr val="bg1"/>
                </a:solidFill>
              </a:rPr>
              <a:t>SUM(CASE WHEN matchyear = 2022 THEN total_balls END) AS balls_2022,        </a:t>
            </a:r>
          </a:p>
          <a:p>
            <a:r>
              <a:rPr lang="en-US" sz="1100" dirty="0">
                <a:solidFill>
                  <a:schemeClr val="bg1"/>
                </a:solidFill>
              </a:rPr>
              <a:t>SUM(CASE WHEN matchyear = 2023 THEN total_balls END) AS balls_2023    </a:t>
            </a:r>
          </a:p>
          <a:p>
            <a:r>
              <a:rPr lang="en-US" sz="1100" dirty="0">
                <a:solidFill>
                  <a:schemeClr val="bg1"/>
                </a:solidFill>
              </a:rPr>
              <a:t>FROM        </a:t>
            </a:r>
          </a:p>
          <a:p>
            <a:r>
              <a:rPr lang="en-US" sz="1100" dirty="0">
                <a:solidFill>
                  <a:schemeClr val="bg1"/>
                </a:solidFill>
              </a:rPr>
              <a:t>yearly_stats    </a:t>
            </a:r>
          </a:p>
          <a:p>
            <a:r>
              <a:rPr lang="en-US" sz="1100" dirty="0">
                <a:solidFill>
                  <a:schemeClr val="bg1"/>
                </a:solidFill>
              </a:rPr>
              <a:t>GROUP BY        </a:t>
            </a:r>
          </a:p>
          <a:p>
            <a:r>
              <a:rPr lang="en-US" sz="1100" dirty="0">
                <a:solidFill>
                  <a:schemeClr val="bg1"/>
                </a:solidFill>
              </a:rPr>
              <a:t>batsmanName</a:t>
            </a:r>
          </a:p>
          <a:p>
            <a:r>
              <a:rPr lang="en-US" sz="1100" dirty="0">
                <a:solidFill>
                  <a:schemeClr val="bg1"/>
                </a:solidFill>
              </a:rPr>
              <a:t>),</a:t>
            </a:r>
          </a:p>
          <a:p>
            <a:r>
              <a:rPr lang="en-US" sz="1100" dirty="0">
                <a:solidFill>
                  <a:schemeClr val="bg1"/>
                </a:solidFill>
              </a:rPr>
              <a:t>qualified_batsmen AS (    </a:t>
            </a:r>
          </a:p>
          <a:p>
            <a:r>
              <a:rPr lang="en-US" sz="1100" dirty="0">
                <a:solidFill>
                  <a:schemeClr val="bg1"/>
                </a:solidFill>
              </a:rPr>
              <a:t>SELECT  batsmanName    </a:t>
            </a:r>
          </a:p>
          <a:p>
            <a:r>
              <a:rPr lang="en-US" sz="1100" dirty="0">
                <a:solidFill>
                  <a:schemeClr val="bg1"/>
                </a:solidFill>
              </a:rPr>
              <a:t>FROM    yearly_ball_counts    </a:t>
            </a:r>
          </a:p>
          <a:p>
            <a:r>
              <a:rPr lang="en-US" sz="1100" dirty="0">
                <a:solidFill>
                  <a:schemeClr val="bg1"/>
                </a:solidFill>
              </a:rPr>
              <a:t>WHERE        </a:t>
            </a:r>
          </a:p>
          <a:p>
            <a:r>
              <a:rPr lang="en-US" sz="1100" dirty="0">
                <a:solidFill>
                  <a:schemeClr val="bg1"/>
                </a:solidFill>
              </a:rPr>
              <a:t>balls_2021 &gt;= 60 AND balls_2022 &gt;= 60 AND balls_2023 &gt;= 60</a:t>
            </a:r>
          </a:p>
          <a:p>
            <a:r>
              <a:rPr lang="en-US" sz="1100" dirty="0">
                <a:solidFill>
                  <a:schemeClr val="bg1"/>
                </a:solidFill>
              </a:rPr>
              <a:t>),</a:t>
            </a:r>
          </a:p>
        </p:txBody>
      </p:sp>
      <p:sp>
        <p:nvSpPr>
          <p:cNvPr id="14" name="TextBox 13">
            <a:extLst>
              <a:ext uri="{FF2B5EF4-FFF2-40B4-BE49-F238E27FC236}">
                <a16:creationId xmlns:a16="http://schemas.microsoft.com/office/drawing/2014/main" id="{815346C5-3632-CFEC-28E3-EE986A7EEEDB}"/>
              </a:ext>
            </a:extLst>
          </p:cNvPr>
          <p:cNvSpPr txBox="1"/>
          <p:nvPr/>
        </p:nvSpPr>
        <p:spPr>
          <a:xfrm>
            <a:off x="5762847" y="1563494"/>
            <a:ext cx="4359348" cy="5509200"/>
          </a:xfrm>
          <a:prstGeom prst="rect">
            <a:avLst/>
          </a:prstGeom>
          <a:noFill/>
        </p:spPr>
        <p:txBody>
          <a:bodyPr wrap="square" rtlCol="0">
            <a:spAutoFit/>
          </a:bodyPr>
          <a:lstStyle/>
          <a:p>
            <a:r>
              <a:rPr lang="en-US" sz="1100" dirty="0">
                <a:solidFill>
                  <a:schemeClr val="bg1"/>
                </a:solidFill>
              </a:rPr>
              <a:t>overall_stats AS (</a:t>
            </a:r>
          </a:p>
          <a:p>
            <a:r>
              <a:rPr lang="en-US" sz="1100" dirty="0">
                <a:solidFill>
                  <a:schemeClr val="bg1"/>
                </a:solidFill>
              </a:rPr>
              <a:t>SELECT   fs.batsmanName,  </a:t>
            </a:r>
          </a:p>
          <a:p>
            <a:r>
              <a:rPr lang="en-US" sz="1100" dirty="0">
                <a:solidFill>
                  <a:schemeClr val="bg1"/>
                </a:solidFill>
              </a:rPr>
              <a:t>SUM(fs.runs) AS overall_runs,  </a:t>
            </a:r>
          </a:p>
          <a:p>
            <a:r>
              <a:rPr lang="en-US" sz="1100" dirty="0">
                <a:solidFill>
                  <a:schemeClr val="bg1"/>
                </a:solidFill>
              </a:rPr>
              <a:t>SUM(fs.out) AS overall_outs    </a:t>
            </a:r>
          </a:p>
          <a:p>
            <a:r>
              <a:rPr lang="en-US" sz="1100" dirty="0">
                <a:solidFill>
                  <a:schemeClr val="bg1"/>
                </a:solidFill>
              </a:rPr>
              <a:t>FROM   fact_bating_summary fs    </a:t>
            </a:r>
          </a:p>
          <a:p>
            <a:r>
              <a:rPr lang="en-US" sz="1100" dirty="0">
                <a:solidFill>
                  <a:schemeClr val="bg1"/>
                </a:solidFill>
              </a:rPr>
              <a:t>JOIN   dim_match_summary dm ON fs.match_id = dm.match_id    WHERE        </a:t>
            </a:r>
          </a:p>
          <a:p>
            <a:r>
              <a:rPr lang="en-US" sz="1100" dirty="0">
                <a:solidFill>
                  <a:schemeClr val="bg1"/>
                </a:solidFill>
              </a:rPr>
              <a:t>dm.matchyear BETWEEN 2021 AND 2023   AND fs.batsmanName IN (SELECT batsmanName FROM qualified_batsmen)    </a:t>
            </a:r>
          </a:p>
          <a:p>
            <a:r>
              <a:rPr lang="en-US" sz="1100" dirty="0">
                <a:solidFill>
                  <a:schemeClr val="bg1"/>
                </a:solidFill>
              </a:rPr>
              <a:t>GROUP BY        </a:t>
            </a:r>
          </a:p>
          <a:p>
            <a:r>
              <a:rPr lang="en-US" sz="1100" dirty="0">
                <a:solidFill>
                  <a:schemeClr val="bg1"/>
                </a:solidFill>
              </a:rPr>
              <a:t>fs.batsmanName</a:t>
            </a:r>
          </a:p>
          <a:p>
            <a:r>
              <a:rPr lang="en-US" sz="1100" dirty="0">
                <a:solidFill>
                  <a:schemeClr val="bg1"/>
                </a:solidFill>
              </a:rPr>
              <a:t>),</a:t>
            </a:r>
          </a:p>
          <a:p>
            <a:r>
              <a:rPr lang="en-US" sz="1100" dirty="0">
                <a:solidFill>
                  <a:schemeClr val="bg1"/>
                </a:solidFill>
              </a:rPr>
              <a:t>final_stats AS (    </a:t>
            </a:r>
          </a:p>
          <a:p>
            <a:r>
              <a:rPr lang="en-US" sz="1100" dirty="0">
                <a:solidFill>
                  <a:schemeClr val="bg1"/>
                </a:solidFill>
              </a:rPr>
              <a:t>SELECT        </a:t>
            </a:r>
          </a:p>
          <a:p>
            <a:r>
              <a:rPr lang="en-US" sz="1100" dirty="0">
                <a:solidFill>
                  <a:schemeClr val="bg1"/>
                </a:solidFill>
              </a:rPr>
              <a:t>os.batsmanName,   os.overall_runs,   os.overall_outs,        round((os.overall_runs / os.overall_outs),2) AS batting_average    FROM        </a:t>
            </a:r>
          </a:p>
          <a:p>
            <a:r>
              <a:rPr lang="en-US" sz="1100" dirty="0">
                <a:solidFill>
                  <a:schemeClr val="bg1"/>
                </a:solidFill>
              </a:rPr>
              <a:t>overall_stats os</a:t>
            </a:r>
          </a:p>
          <a:p>
            <a:r>
              <a:rPr lang="en-US" sz="1100" dirty="0">
                <a:solidFill>
                  <a:schemeClr val="bg1"/>
                </a:solidFill>
              </a:rPr>
              <a:t>)</a:t>
            </a:r>
          </a:p>
          <a:p>
            <a:endParaRPr lang="en-US" sz="1100" dirty="0">
              <a:solidFill>
                <a:schemeClr val="bg1"/>
              </a:solidFill>
            </a:endParaRPr>
          </a:p>
          <a:p>
            <a:r>
              <a:rPr lang="en-US" sz="1100" dirty="0">
                <a:solidFill>
                  <a:schemeClr val="bg1"/>
                </a:solidFill>
              </a:rPr>
              <a:t>SELECT   </a:t>
            </a:r>
          </a:p>
          <a:p>
            <a:r>
              <a:rPr lang="en-US" sz="1100" dirty="0">
                <a:solidFill>
                  <a:schemeClr val="bg1"/>
                </a:solidFill>
              </a:rPr>
              <a:t>batsmanName,    </a:t>
            </a:r>
          </a:p>
          <a:p>
            <a:r>
              <a:rPr lang="en-US" sz="1100" dirty="0">
                <a:solidFill>
                  <a:schemeClr val="bg1"/>
                </a:solidFill>
              </a:rPr>
              <a:t>overall_runs,   </a:t>
            </a:r>
          </a:p>
          <a:p>
            <a:r>
              <a:rPr lang="en-US" sz="1100" dirty="0">
                <a:solidFill>
                  <a:schemeClr val="bg1"/>
                </a:solidFill>
              </a:rPr>
              <a:t>overall_outs,    </a:t>
            </a:r>
          </a:p>
          <a:p>
            <a:r>
              <a:rPr lang="en-US" sz="1100" dirty="0">
                <a:solidFill>
                  <a:schemeClr val="bg1"/>
                </a:solidFill>
              </a:rPr>
              <a:t>batting_average</a:t>
            </a:r>
          </a:p>
          <a:p>
            <a:endParaRPr lang="en-US" sz="1100" dirty="0">
              <a:solidFill>
                <a:schemeClr val="bg1"/>
              </a:solidFill>
            </a:endParaRPr>
          </a:p>
          <a:p>
            <a:r>
              <a:rPr lang="en-US" sz="1100" dirty="0">
                <a:solidFill>
                  <a:schemeClr val="bg1"/>
                </a:solidFill>
              </a:rPr>
              <a:t>FROM    </a:t>
            </a:r>
          </a:p>
          <a:p>
            <a:r>
              <a:rPr lang="en-US" sz="1100" dirty="0">
                <a:solidFill>
                  <a:schemeClr val="bg1"/>
                </a:solidFill>
              </a:rPr>
              <a:t>final_stats</a:t>
            </a:r>
          </a:p>
          <a:p>
            <a:endParaRPr lang="en-US" sz="1100" dirty="0">
              <a:solidFill>
                <a:schemeClr val="bg1"/>
              </a:solidFill>
            </a:endParaRPr>
          </a:p>
          <a:p>
            <a:r>
              <a:rPr lang="en-US" sz="1100" dirty="0">
                <a:solidFill>
                  <a:schemeClr val="bg1"/>
                </a:solidFill>
              </a:rPr>
              <a:t>ORDER BY batting_average DESCLIMIT 10;</a:t>
            </a:r>
          </a:p>
          <a:p>
            <a:endParaRPr lang="en-US" sz="1100" dirty="0">
              <a:solidFill>
                <a:schemeClr val="bg1"/>
              </a:solidFill>
            </a:endParaRPr>
          </a:p>
          <a:p>
            <a:endParaRPr lang="en-US" sz="1100" dirty="0"/>
          </a:p>
        </p:txBody>
      </p:sp>
      <p:sp>
        <p:nvSpPr>
          <p:cNvPr id="15" name="TextBox 14">
            <a:extLst>
              <a:ext uri="{FF2B5EF4-FFF2-40B4-BE49-F238E27FC236}">
                <a16:creationId xmlns:a16="http://schemas.microsoft.com/office/drawing/2014/main" id="{CA902381-CC81-F69F-205B-B1DDDB146AE5}"/>
              </a:ext>
            </a:extLst>
          </p:cNvPr>
          <p:cNvSpPr txBox="1"/>
          <p:nvPr/>
        </p:nvSpPr>
        <p:spPr>
          <a:xfrm>
            <a:off x="11241116" y="2188556"/>
            <a:ext cx="461665" cy="3721395"/>
          </a:xfrm>
          <a:prstGeom prst="rect">
            <a:avLst/>
          </a:prstGeom>
          <a:noFill/>
        </p:spPr>
        <p:txBody>
          <a:bodyPr vert="vert" wrap="square" rtlCol="0">
            <a:spAutoFit/>
          </a:bodyPr>
          <a:lstStyle/>
          <a:p>
            <a:r>
              <a:rPr lang="en-GB" b="1" dirty="0">
                <a:solidFill>
                  <a:schemeClr val="accent2"/>
                </a:solidFill>
              </a:rPr>
              <a:t>Common Table Expressions ( CTE )</a:t>
            </a:r>
            <a:endParaRPr lang="en-US" b="1" dirty="0">
              <a:solidFill>
                <a:schemeClr val="accent2"/>
              </a:solidFill>
            </a:endParaRPr>
          </a:p>
        </p:txBody>
      </p:sp>
      <p:graphicFrame>
        <p:nvGraphicFramePr>
          <p:cNvPr id="16" name="Diagram 15">
            <a:extLst>
              <a:ext uri="{FF2B5EF4-FFF2-40B4-BE49-F238E27FC236}">
                <a16:creationId xmlns:a16="http://schemas.microsoft.com/office/drawing/2014/main" id="{A4365E06-E2CA-AAA5-EDC8-7A1E65E23702}"/>
              </a:ext>
            </a:extLst>
          </p:cNvPr>
          <p:cNvGraphicFramePr/>
          <p:nvPr>
            <p:extLst>
              <p:ext uri="{D42A27DB-BD31-4B8C-83A1-F6EECF244321}">
                <p14:modId xmlns:p14="http://schemas.microsoft.com/office/powerpoint/2010/main" val="1801207839"/>
              </p:ext>
            </p:extLst>
          </p:nvPr>
        </p:nvGraphicFramePr>
        <p:xfrm>
          <a:off x="2728940" y="1187627"/>
          <a:ext cx="2045079" cy="9395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7" name="Diagram 16">
            <a:extLst>
              <a:ext uri="{FF2B5EF4-FFF2-40B4-BE49-F238E27FC236}">
                <a16:creationId xmlns:a16="http://schemas.microsoft.com/office/drawing/2014/main" id="{FE677D32-6489-99F1-D89D-D88A276C0BE6}"/>
              </a:ext>
            </a:extLst>
          </p:cNvPr>
          <p:cNvGraphicFramePr/>
          <p:nvPr>
            <p:extLst>
              <p:ext uri="{D42A27DB-BD31-4B8C-83A1-F6EECF244321}">
                <p14:modId xmlns:p14="http://schemas.microsoft.com/office/powerpoint/2010/main" val="2557355713"/>
              </p:ext>
            </p:extLst>
          </p:nvPr>
        </p:nvGraphicFramePr>
        <p:xfrm>
          <a:off x="2677591" y="3293888"/>
          <a:ext cx="2045079" cy="93956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18" name="Diagram 17">
            <a:extLst>
              <a:ext uri="{FF2B5EF4-FFF2-40B4-BE49-F238E27FC236}">
                <a16:creationId xmlns:a16="http://schemas.microsoft.com/office/drawing/2014/main" id="{062C9184-F383-2788-5148-5E8D642F6908}"/>
              </a:ext>
            </a:extLst>
          </p:cNvPr>
          <p:cNvGraphicFramePr/>
          <p:nvPr>
            <p:extLst>
              <p:ext uri="{D42A27DB-BD31-4B8C-83A1-F6EECF244321}">
                <p14:modId xmlns:p14="http://schemas.microsoft.com/office/powerpoint/2010/main" val="112580295"/>
              </p:ext>
            </p:extLst>
          </p:nvPr>
        </p:nvGraphicFramePr>
        <p:xfrm>
          <a:off x="2728940" y="4981498"/>
          <a:ext cx="2045079" cy="939567"/>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21" name="Diagram 20">
            <a:extLst>
              <a:ext uri="{FF2B5EF4-FFF2-40B4-BE49-F238E27FC236}">
                <a16:creationId xmlns:a16="http://schemas.microsoft.com/office/drawing/2014/main" id="{C2E045E8-EBDA-99A2-ADF0-B34FF7B2CD10}"/>
              </a:ext>
            </a:extLst>
          </p:cNvPr>
          <p:cNvGraphicFramePr/>
          <p:nvPr>
            <p:extLst>
              <p:ext uri="{D42A27DB-BD31-4B8C-83A1-F6EECF244321}">
                <p14:modId xmlns:p14="http://schemas.microsoft.com/office/powerpoint/2010/main" val="1649229977"/>
              </p:ext>
            </p:extLst>
          </p:nvPr>
        </p:nvGraphicFramePr>
        <p:xfrm>
          <a:off x="8000578" y="1223469"/>
          <a:ext cx="2045079" cy="939567"/>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aphicFrame>
        <p:nvGraphicFramePr>
          <p:cNvPr id="22" name="Diagram 21">
            <a:extLst>
              <a:ext uri="{FF2B5EF4-FFF2-40B4-BE49-F238E27FC236}">
                <a16:creationId xmlns:a16="http://schemas.microsoft.com/office/drawing/2014/main" id="{9F98154E-AB63-93DB-42B9-11125216ED18}"/>
              </a:ext>
            </a:extLst>
          </p:cNvPr>
          <p:cNvGraphicFramePr/>
          <p:nvPr>
            <p:extLst>
              <p:ext uri="{D42A27DB-BD31-4B8C-83A1-F6EECF244321}">
                <p14:modId xmlns:p14="http://schemas.microsoft.com/office/powerpoint/2010/main" val="2041925434"/>
              </p:ext>
            </p:extLst>
          </p:nvPr>
        </p:nvGraphicFramePr>
        <p:xfrm>
          <a:off x="8077116" y="3271179"/>
          <a:ext cx="2045079" cy="939567"/>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cxnSp>
        <p:nvCxnSpPr>
          <p:cNvPr id="23" name="Straight Connector 22">
            <a:extLst>
              <a:ext uri="{FF2B5EF4-FFF2-40B4-BE49-F238E27FC236}">
                <a16:creationId xmlns:a16="http://schemas.microsoft.com/office/drawing/2014/main" id="{FF4FC559-5757-CD9C-E8C3-F554135959F1}"/>
              </a:ext>
            </a:extLst>
          </p:cNvPr>
          <p:cNvCxnSpPr/>
          <p:nvPr/>
        </p:nvCxnSpPr>
        <p:spPr>
          <a:xfrm>
            <a:off x="5532768" y="1563494"/>
            <a:ext cx="0" cy="4960426"/>
          </a:xfrm>
          <a:prstGeom prst="line">
            <a:avLst/>
          </a:prstGeom>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488868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9CE4E78F-BEF7-29D8-AE6C-5B2CC90443D5}"/>
            </a:ext>
          </a:extLst>
        </p:cNvPr>
        <p:cNvGrpSpPr/>
        <p:nvPr/>
      </p:nvGrpSpPr>
      <p:grpSpPr>
        <a:xfrm>
          <a:off x="0" y="0"/>
          <a:ext cx="0" cy="0"/>
          <a:chOff x="0" y="0"/>
          <a:chExt cx="0" cy="0"/>
        </a:xfrm>
      </p:grpSpPr>
      <p:pic>
        <p:nvPicPr>
          <p:cNvPr id="8" name="Picture 7" descr="A black background with a circle&#10;&#10;Description automatically generated">
            <a:extLst>
              <a:ext uri="{FF2B5EF4-FFF2-40B4-BE49-F238E27FC236}">
                <a16:creationId xmlns:a16="http://schemas.microsoft.com/office/drawing/2014/main" id="{329A5992-1725-2FEC-688D-C11E6EC323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2">
            <a:extLst>
              <a:ext uri="{FF2B5EF4-FFF2-40B4-BE49-F238E27FC236}">
                <a16:creationId xmlns:a16="http://schemas.microsoft.com/office/drawing/2014/main" id="{C0723C8E-32E3-895B-424A-0083545039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8456"/>
            <a:ext cx="1152525" cy="576263"/>
          </a:xfrm>
          <a:prstGeom prst="rect">
            <a:avLst/>
          </a:prstGeom>
          <a:noFill/>
          <a:extLst>
            <a:ext uri="{909E8E84-426E-40DD-AFC4-6F175D3DCCD1}">
              <a14:hiddenFill xmlns:a14="http://schemas.microsoft.com/office/drawing/2010/main">
                <a:solidFill>
                  <a:srgbClr val="FFFFFF"/>
                </a:solidFill>
              </a14:hiddenFill>
            </a:ext>
          </a:extLst>
        </p:spPr>
      </p:pic>
      <p:pic>
        <p:nvPicPr>
          <p:cNvPr id="3627" name="Picture 3626" descr="A colorful lines on a black background&#10;&#10;Description automatically generated">
            <a:extLst>
              <a:ext uri="{FF2B5EF4-FFF2-40B4-BE49-F238E27FC236}">
                <a16:creationId xmlns:a16="http://schemas.microsoft.com/office/drawing/2014/main" id="{D8963670-149E-3FC0-C224-69A4B6486888}"/>
              </a:ext>
            </a:extLst>
          </p:cNvPr>
          <p:cNvPicPr>
            <a:picLocks noChangeAspect="1"/>
          </p:cNvPicPr>
          <p:nvPr/>
        </p:nvPicPr>
        <p:blipFill>
          <a:blip r:embed="rId4">
            <a:alphaModFix amt="90000"/>
            <a:extLst>
              <a:ext uri="{28A0092B-C50C-407E-A947-70E740481C1C}">
                <a14:useLocalDpi xmlns:a14="http://schemas.microsoft.com/office/drawing/2010/main" val="0"/>
              </a:ext>
            </a:extLst>
          </a:blip>
          <a:stretch>
            <a:fillRect/>
          </a:stretch>
        </p:blipFill>
        <p:spPr>
          <a:xfrm>
            <a:off x="9443062" y="0"/>
            <a:ext cx="2748938" cy="1563494"/>
          </a:xfrm>
          <a:prstGeom prst="rect">
            <a:avLst/>
          </a:prstGeom>
        </p:spPr>
      </p:pic>
      <p:pic>
        <p:nvPicPr>
          <p:cNvPr id="3628" name="Picture 3627" descr="A colorful lines on a black background&#10;&#10;Description automatically generated">
            <a:extLst>
              <a:ext uri="{FF2B5EF4-FFF2-40B4-BE49-F238E27FC236}">
                <a16:creationId xmlns:a16="http://schemas.microsoft.com/office/drawing/2014/main" id="{55379213-765B-612C-4800-5B43F8BB6918}"/>
              </a:ext>
            </a:extLst>
          </p:cNvPr>
          <p:cNvPicPr>
            <a:picLocks noChangeAspect="1"/>
          </p:cNvPicPr>
          <p:nvPr/>
        </p:nvPicPr>
        <p:blipFill>
          <a:blip r:embed="rId4">
            <a:alphaModFix amt="43000"/>
            <a:extLst>
              <a:ext uri="{28A0092B-C50C-407E-A947-70E740481C1C}">
                <a14:useLocalDpi xmlns:a14="http://schemas.microsoft.com/office/drawing/2010/main" val="0"/>
              </a:ext>
            </a:extLst>
          </a:blip>
          <a:stretch>
            <a:fillRect/>
          </a:stretch>
        </p:blipFill>
        <p:spPr>
          <a:xfrm rot="10800000">
            <a:off x="0" y="5294506"/>
            <a:ext cx="2748938" cy="1563494"/>
          </a:xfrm>
          <a:prstGeom prst="rect">
            <a:avLst/>
          </a:prstGeom>
        </p:spPr>
      </p:pic>
      <p:sp>
        <p:nvSpPr>
          <p:cNvPr id="5" name="TextBox 4">
            <a:extLst>
              <a:ext uri="{FF2B5EF4-FFF2-40B4-BE49-F238E27FC236}">
                <a16:creationId xmlns:a16="http://schemas.microsoft.com/office/drawing/2014/main" id="{365128E5-2245-D10D-C2FC-9F9162E14C1B}"/>
              </a:ext>
            </a:extLst>
          </p:cNvPr>
          <p:cNvSpPr txBox="1"/>
          <p:nvPr/>
        </p:nvSpPr>
        <p:spPr>
          <a:xfrm>
            <a:off x="4557830" y="1028340"/>
            <a:ext cx="2180900" cy="369332"/>
          </a:xfrm>
          <a:prstGeom prst="rect">
            <a:avLst/>
          </a:prstGeom>
          <a:noFill/>
        </p:spPr>
        <p:txBody>
          <a:bodyPr wrap="square" rtlCol="0">
            <a:spAutoFit/>
          </a:bodyPr>
          <a:lstStyle/>
          <a:p>
            <a:pPr algn="ctr"/>
            <a:r>
              <a:rPr lang="en-GB" b="1" dirty="0">
                <a:solidFill>
                  <a:schemeClr val="accent2"/>
                </a:solidFill>
              </a:rPr>
              <a:t>VISUAL OUTPUT</a:t>
            </a:r>
            <a:endParaRPr lang="en-US" b="1" dirty="0">
              <a:solidFill>
                <a:schemeClr val="accent2"/>
              </a:solidFill>
            </a:endParaRPr>
          </a:p>
        </p:txBody>
      </p:sp>
      <p:pic>
        <p:nvPicPr>
          <p:cNvPr id="9" name="Picture 8" descr="A screenshot of a table&#10;&#10;Description automatically generated">
            <a:extLst>
              <a:ext uri="{FF2B5EF4-FFF2-40B4-BE49-F238E27FC236}">
                <a16:creationId xmlns:a16="http://schemas.microsoft.com/office/drawing/2014/main" id="{0BF5658B-2C5A-2DF8-6269-411A4F58F030}"/>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28600" y="2795343"/>
            <a:ext cx="4934639" cy="2848373"/>
          </a:xfrm>
          <a:prstGeom prst="rect">
            <a:avLst/>
          </a:prstGeom>
        </p:spPr>
      </p:pic>
      <p:graphicFrame>
        <p:nvGraphicFramePr>
          <p:cNvPr id="15" name="Chart 14">
            <a:extLst>
              <a:ext uri="{FF2B5EF4-FFF2-40B4-BE49-F238E27FC236}">
                <a16:creationId xmlns:a16="http://schemas.microsoft.com/office/drawing/2014/main" id="{D71E931E-862E-EE7D-7061-ED72505444EE}"/>
              </a:ext>
            </a:extLst>
          </p:cNvPr>
          <p:cNvGraphicFramePr/>
          <p:nvPr>
            <p:extLst>
              <p:ext uri="{D42A27DB-BD31-4B8C-83A1-F6EECF244321}">
                <p14:modId xmlns:p14="http://schemas.microsoft.com/office/powerpoint/2010/main" val="887809774"/>
              </p:ext>
            </p:extLst>
          </p:nvPr>
        </p:nvGraphicFramePr>
        <p:xfrm>
          <a:off x="5747403" y="2018645"/>
          <a:ext cx="5661332" cy="4401771"/>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453426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9CE4E78F-BEF7-29D8-AE6C-5B2CC90443D5}"/>
            </a:ext>
          </a:extLst>
        </p:cNvPr>
        <p:cNvGrpSpPr/>
        <p:nvPr/>
      </p:nvGrpSpPr>
      <p:grpSpPr>
        <a:xfrm>
          <a:off x="0" y="0"/>
          <a:ext cx="0" cy="0"/>
          <a:chOff x="0" y="0"/>
          <a:chExt cx="0" cy="0"/>
        </a:xfrm>
      </p:grpSpPr>
      <p:pic>
        <p:nvPicPr>
          <p:cNvPr id="8" name="Picture 7" descr="A black background with a circle&#10;&#10;Description automatically generated">
            <a:extLst>
              <a:ext uri="{FF2B5EF4-FFF2-40B4-BE49-F238E27FC236}">
                <a16:creationId xmlns:a16="http://schemas.microsoft.com/office/drawing/2014/main" id="{329A5992-1725-2FEC-688D-C11E6EC323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2">
            <a:extLst>
              <a:ext uri="{FF2B5EF4-FFF2-40B4-BE49-F238E27FC236}">
                <a16:creationId xmlns:a16="http://schemas.microsoft.com/office/drawing/2014/main" id="{C0723C8E-32E3-895B-424A-0083545039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8456"/>
            <a:ext cx="1152525" cy="576263"/>
          </a:xfrm>
          <a:prstGeom prst="rect">
            <a:avLst/>
          </a:prstGeom>
          <a:noFill/>
          <a:extLst>
            <a:ext uri="{909E8E84-426E-40DD-AFC4-6F175D3DCCD1}">
              <a14:hiddenFill xmlns:a14="http://schemas.microsoft.com/office/drawing/2010/main">
                <a:solidFill>
                  <a:srgbClr val="FFFFFF"/>
                </a:solidFill>
              </a14:hiddenFill>
            </a:ext>
          </a:extLst>
        </p:spPr>
      </p:pic>
      <p:pic>
        <p:nvPicPr>
          <p:cNvPr id="3627" name="Picture 3626" descr="A colorful lines on a black background&#10;&#10;Description automatically generated">
            <a:extLst>
              <a:ext uri="{FF2B5EF4-FFF2-40B4-BE49-F238E27FC236}">
                <a16:creationId xmlns:a16="http://schemas.microsoft.com/office/drawing/2014/main" id="{D8963670-149E-3FC0-C224-69A4B6486888}"/>
              </a:ext>
            </a:extLst>
          </p:cNvPr>
          <p:cNvPicPr>
            <a:picLocks noChangeAspect="1"/>
          </p:cNvPicPr>
          <p:nvPr/>
        </p:nvPicPr>
        <p:blipFill>
          <a:blip r:embed="rId4">
            <a:alphaModFix amt="90000"/>
            <a:extLst>
              <a:ext uri="{28A0092B-C50C-407E-A947-70E740481C1C}">
                <a14:useLocalDpi xmlns:a14="http://schemas.microsoft.com/office/drawing/2010/main" val="0"/>
              </a:ext>
            </a:extLst>
          </a:blip>
          <a:stretch>
            <a:fillRect/>
          </a:stretch>
        </p:blipFill>
        <p:spPr>
          <a:xfrm>
            <a:off x="9443062" y="0"/>
            <a:ext cx="2748938" cy="1563494"/>
          </a:xfrm>
          <a:prstGeom prst="rect">
            <a:avLst/>
          </a:prstGeom>
        </p:spPr>
      </p:pic>
      <p:pic>
        <p:nvPicPr>
          <p:cNvPr id="3628" name="Picture 3627" descr="A colorful lines on a black background&#10;&#10;Description automatically generated">
            <a:extLst>
              <a:ext uri="{FF2B5EF4-FFF2-40B4-BE49-F238E27FC236}">
                <a16:creationId xmlns:a16="http://schemas.microsoft.com/office/drawing/2014/main" id="{55379213-765B-612C-4800-5B43F8BB6918}"/>
              </a:ext>
            </a:extLst>
          </p:cNvPr>
          <p:cNvPicPr>
            <a:picLocks noChangeAspect="1"/>
          </p:cNvPicPr>
          <p:nvPr/>
        </p:nvPicPr>
        <p:blipFill>
          <a:blip r:embed="rId4">
            <a:alphaModFix amt="43000"/>
            <a:extLst>
              <a:ext uri="{28A0092B-C50C-407E-A947-70E740481C1C}">
                <a14:useLocalDpi xmlns:a14="http://schemas.microsoft.com/office/drawing/2010/main" val="0"/>
              </a:ext>
            </a:extLst>
          </a:blip>
          <a:stretch>
            <a:fillRect/>
          </a:stretch>
        </p:blipFill>
        <p:spPr>
          <a:xfrm rot="10800000">
            <a:off x="0" y="5294506"/>
            <a:ext cx="2748938" cy="1563494"/>
          </a:xfrm>
          <a:prstGeom prst="rect">
            <a:avLst/>
          </a:prstGeom>
        </p:spPr>
      </p:pic>
      <p:sp>
        <p:nvSpPr>
          <p:cNvPr id="3" name="TextBox 2">
            <a:extLst>
              <a:ext uri="{FF2B5EF4-FFF2-40B4-BE49-F238E27FC236}">
                <a16:creationId xmlns:a16="http://schemas.microsoft.com/office/drawing/2014/main" id="{51C4BD90-4C8E-DF3B-1C0B-9C8FDAFF713E}"/>
              </a:ext>
            </a:extLst>
          </p:cNvPr>
          <p:cNvSpPr txBox="1"/>
          <p:nvPr/>
        </p:nvSpPr>
        <p:spPr>
          <a:xfrm>
            <a:off x="239948" y="1015102"/>
            <a:ext cx="1278755" cy="338554"/>
          </a:xfrm>
          <a:prstGeom prst="rect">
            <a:avLst/>
          </a:prstGeom>
          <a:noFill/>
        </p:spPr>
        <p:txBody>
          <a:bodyPr wrap="square">
            <a:spAutoFit/>
          </a:bodyPr>
          <a:lstStyle/>
          <a:p>
            <a:pPr algn="ctr"/>
            <a:r>
              <a:rPr lang="en-GB" sz="1600" b="1" dirty="0">
                <a:solidFill>
                  <a:schemeClr val="accent2"/>
                </a:solidFill>
              </a:rPr>
              <a:t>SQL Query</a:t>
            </a:r>
            <a:endParaRPr lang="en-US" sz="1600" b="1" dirty="0">
              <a:solidFill>
                <a:schemeClr val="accent2"/>
              </a:solidFill>
            </a:endParaRPr>
          </a:p>
        </p:txBody>
      </p:sp>
      <p:sp>
        <p:nvSpPr>
          <p:cNvPr id="6" name="TextBox 5">
            <a:extLst>
              <a:ext uri="{FF2B5EF4-FFF2-40B4-BE49-F238E27FC236}">
                <a16:creationId xmlns:a16="http://schemas.microsoft.com/office/drawing/2014/main" id="{F922E87E-D7D0-2F4F-DAED-E292315D043E}"/>
              </a:ext>
            </a:extLst>
          </p:cNvPr>
          <p:cNvSpPr txBox="1"/>
          <p:nvPr/>
        </p:nvSpPr>
        <p:spPr>
          <a:xfrm>
            <a:off x="1134076" y="720110"/>
            <a:ext cx="9827689" cy="707886"/>
          </a:xfrm>
          <a:prstGeom prst="rect">
            <a:avLst/>
          </a:prstGeom>
          <a:noFill/>
        </p:spPr>
        <p:txBody>
          <a:bodyPr wrap="square">
            <a:spAutoFit/>
          </a:bodyPr>
          <a:lstStyle>
            <a:defPPr>
              <a:defRPr lang="en-US"/>
            </a:defPPr>
            <a:lvl1pPr algn="ctr">
              <a:defRPr sz="3600" b="1">
                <a:solidFill>
                  <a:schemeClr val="accent2"/>
                </a:solidFill>
                <a:latin typeface="Montserrat" panose="00000500000000000000" pitchFamily="2" charset="0"/>
              </a:defRPr>
            </a:lvl1pPr>
          </a:lstStyle>
          <a:p>
            <a:pPr algn="l"/>
            <a:r>
              <a:rPr lang="en-GB" sz="1600" dirty="0"/>
              <a:t>3. Top 10 batsmen based on past 3 years </a:t>
            </a:r>
            <a:r>
              <a:rPr lang="en-GB" sz="1600" dirty="0">
                <a:solidFill>
                  <a:srgbClr val="9A0A18"/>
                </a:solidFill>
              </a:rPr>
              <a:t>strike rate </a:t>
            </a:r>
            <a:r>
              <a:rPr lang="en-GB" sz="1600" dirty="0"/>
              <a:t>(min 60 balls faced in each season)</a:t>
            </a:r>
          </a:p>
          <a:p>
            <a:pPr algn="l"/>
            <a:endParaRPr lang="en-IN" sz="2400" dirty="0"/>
          </a:p>
        </p:txBody>
      </p:sp>
      <p:sp>
        <p:nvSpPr>
          <p:cNvPr id="12" name="Rectangle: Rounded Corners 9">
            <a:extLst>
              <a:ext uri="{FF2B5EF4-FFF2-40B4-BE49-F238E27FC236}">
                <a16:creationId xmlns:a16="http://schemas.microsoft.com/office/drawing/2014/main" id="{BA707F61-0515-BEDA-17ED-D96C78D4E59C}"/>
              </a:ext>
            </a:extLst>
          </p:cNvPr>
          <p:cNvSpPr/>
          <p:nvPr/>
        </p:nvSpPr>
        <p:spPr>
          <a:xfrm>
            <a:off x="115747" y="1338688"/>
            <a:ext cx="11973471" cy="5394135"/>
          </a:xfrm>
          <a:custGeom>
            <a:avLst/>
            <a:gdLst>
              <a:gd name="connsiteX0" fmla="*/ 0 w 10172152"/>
              <a:gd name="connsiteY0" fmla="*/ 815953 h 4895621"/>
              <a:gd name="connsiteX1" fmla="*/ 815953 w 10172152"/>
              <a:gd name="connsiteY1" fmla="*/ 0 h 4895621"/>
              <a:gd name="connsiteX2" fmla="*/ 9356199 w 10172152"/>
              <a:gd name="connsiteY2" fmla="*/ 0 h 4895621"/>
              <a:gd name="connsiteX3" fmla="*/ 10172152 w 10172152"/>
              <a:gd name="connsiteY3" fmla="*/ 815953 h 4895621"/>
              <a:gd name="connsiteX4" fmla="*/ 10172152 w 10172152"/>
              <a:gd name="connsiteY4" fmla="*/ 4079668 h 4895621"/>
              <a:gd name="connsiteX5" fmla="*/ 9356199 w 10172152"/>
              <a:gd name="connsiteY5" fmla="*/ 4895621 h 4895621"/>
              <a:gd name="connsiteX6" fmla="*/ 815953 w 10172152"/>
              <a:gd name="connsiteY6" fmla="*/ 4895621 h 4895621"/>
              <a:gd name="connsiteX7" fmla="*/ 0 w 10172152"/>
              <a:gd name="connsiteY7" fmla="*/ 4079668 h 4895621"/>
              <a:gd name="connsiteX8" fmla="*/ 0 w 10172152"/>
              <a:gd name="connsiteY8" fmla="*/ 815953 h 4895621"/>
              <a:gd name="connsiteX0" fmla="*/ 0 w 10172152"/>
              <a:gd name="connsiteY0" fmla="*/ 879748 h 4959416"/>
              <a:gd name="connsiteX1" fmla="*/ 815953 w 10172152"/>
              <a:gd name="connsiteY1" fmla="*/ 63795 h 4959416"/>
              <a:gd name="connsiteX2" fmla="*/ 9717706 w 10172152"/>
              <a:gd name="connsiteY2" fmla="*/ 0 h 4959416"/>
              <a:gd name="connsiteX3" fmla="*/ 10172152 w 10172152"/>
              <a:gd name="connsiteY3" fmla="*/ 879748 h 4959416"/>
              <a:gd name="connsiteX4" fmla="*/ 10172152 w 10172152"/>
              <a:gd name="connsiteY4" fmla="*/ 4143463 h 4959416"/>
              <a:gd name="connsiteX5" fmla="*/ 9356199 w 10172152"/>
              <a:gd name="connsiteY5" fmla="*/ 4959416 h 4959416"/>
              <a:gd name="connsiteX6" fmla="*/ 815953 w 10172152"/>
              <a:gd name="connsiteY6" fmla="*/ 4959416 h 4959416"/>
              <a:gd name="connsiteX7" fmla="*/ 0 w 10172152"/>
              <a:gd name="connsiteY7" fmla="*/ 4143463 h 4959416"/>
              <a:gd name="connsiteX8" fmla="*/ 0 w 10172152"/>
              <a:gd name="connsiteY8" fmla="*/ 879748 h 4959416"/>
              <a:gd name="connsiteX0" fmla="*/ 0 w 10172152"/>
              <a:gd name="connsiteY0" fmla="*/ 879748 h 4991314"/>
              <a:gd name="connsiteX1" fmla="*/ 815953 w 10172152"/>
              <a:gd name="connsiteY1" fmla="*/ 63795 h 4991314"/>
              <a:gd name="connsiteX2" fmla="*/ 9717706 w 10172152"/>
              <a:gd name="connsiteY2" fmla="*/ 0 h 4991314"/>
              <a:gd name="connsiteX3" fmla="*/ 10172152 w 10172152"/>
              <a:gd name="connsiteY3" fmla="*/ 879748 h 4991314"/>
              <a:gd name="connsiteX4" fmla="*/ 10172152 w 10172152"/>
              <a:gd name="connsiteY4" fmla="*/ 4143463 h 4991314"/>
              <a:gd name="connsiteX5" fmla="*/ 9707073 w 10172152"/>
              <a:gd name="connsiteY5" fmla="*/ 4991314 h 4991314"/>
              <a:gd name="connsiteX6" fmla="*/ 815953 w 10172152"/>
              <a:gd name="connsiteY6" fmla="*/ 4959416 h 4991314"/>
              <a:gd name="connsiteX7" fmla="*/ 0 w 10172152"/>
              <a:gd name="connsiteY7" fmla="*/ 4143463 h 4991314"/>
              <a:gd name="connsiteX8" fmla="*/ 0 w 10172152"/>
              <a:gd name="connsiteY8" fmla="*/ 879748 h 4991314"/>
              <a:gd name="connsiteX0" fmla="*/ 345 w 10172497"/>
              <a:gd name="connsiteY0" fmla="*/ 879748 h 4991314"/>
              <a:gd name="connsiteX1" fmla="*/ 816298 w 10172497"/>
              <a:gd name="connsiteY1" fmla="*/ 63795 h 4991314"/>
              <a:gd name="connsiteX2" fmla="*/ 9718051 w 10172497"/>
              <a:gd name="connsiteY2" fmla="*/ 0 h 4991314"/>
              <a:gd name="connsiteX3" fmla="*/ 10172497 w 10172497"/>
              <a:gd name="connsiteY3" fmla="*/ 879748 h 4991314"/>
              <a:gd name="connsiteX4" fmla="*/ 10172497 w 10172497"/>
              <a:gd name="connsiteY4" fmla="*/ 4143463 h 4991314"/>
              <a:gd name="connsiteX5" fmla="*/ 9707418 w 10172497"/>
              <a:gd name="connsiteY5" fmla="*/ 4991314 h 4991314"/>
              <a:gd name="connsiteX6" fmla="*/ 422893 w 10172497"/>
              <a:gd name="connsiteY6" fmla="*/ 4991314 h 4991314"/>
              <a:gd name="connsiteX7" fmla="*/ 345 w 10172497"/>
              <a:gd name="connsiteY7" fmla="*/ 4143463 h 4991314"/>
              <a:gd name="connsiteX8" fmla="*/ 345 w 10172497"/>
              <a:gd name="connsiteY8" fmla="*/ 879748 h 4991314"/>
              <a:gd name="connsiteX0" fmla="*/ 345 w 10172497"/>
              <a:gd name="connsiteY0" fmla="*/ 890380 h 5001946"/>
              <a:gd name="connsiteX1" fmla="*/ 433526 w 10172497"/>
              <a:gd name="connsiteY1" fmla="*/ 0 h 5001946"/>
              <a:gd name="connsiteX2" fmla="*/ 9718051 w 10172497"/>
              <a:gd name="connsiteY2" fmla="*/ 10632 h 5001946"/>
              <a:gd name="connsiteX3" fmla="*/ 10172497 w 10172497"/>
              <a:gd name="connsiteY3" fmla="*/ 890380 h 5001946"/>
              <a:gd name="connsiteX4" fmla="*/ 10172497 w 10172497"/>
              <a:gd name="connsiteY4" fmla="*/ 4154095 h 5001946"/>
              <a:gd name="connsiteX5" fmla="*/ 9707418 w 10172497"/>
              <a:gd name="connsiteY5" fmla="*/ 5001946 h 5001946"/>
              <a:gd name="connsiteX6" fmla="*/ 422893 w 10172497"/>
              <a:gd name="connsiteY6" fmla="*/ 5001946 h 5001946"/>
              <a:gd name="connsiteX7" fmla="*/ 345 w 10172497"/>
              <a:gd name="connsiteY7" fmla="*/ 4154095 h 5001946"/>
              <a:gd name="connsiteX8" fmla="*/ 345 w 10172497"/>
              <a:gd name="connsiteY8" fmla="*/ 890380 h 5001946"/>
              <a:gd name="connsiteX0" fmla="*/ 2651 w 10174803"/>
              <a:gd name="connsiteY0" fmla="*/ 890380 h 5001946"/>
              <a:gd name="connsiteX1" fmla="*/ 435832 w 10174803"/>
              <a:gd name="connsiteY1" fmla="*/ 0 h 5001946"/>
              <a:gd name="connsiteX2" fmla="*/ 9720357 w 10174803"/>
              <a:gd name="connsiteY2" fmla="*/ 10632 h 5001946"/>
              <a:gd name="connsiteX3" fmla="*/ 10174803 w 10174803"/>
              <a:gd name="connsiteY3" fmla="*/ 890380 h 5001946"/>
              <a:gd name="connsiteX4" fmla="*/ 10174803 w 10174803"/>
              <a:gd name="connsiteY4" fmla="*/ 4154095 h 5001946"/>
              <a:gd name="connsiteX5" fmla="*/ 9709724 w 10174803"/>
              <a:gd name="connsiteY5" fmla="*/ 5001946 h 5001946"/>
              <a:gd name="connsiteX6" fmla="*/ 393301 w 10174803"/>
              <a:gd name="connsiteY6" fmla="*/ 4991313 h 5001946"/>
              <a:gd name="connsiteX7" fmla="*/ 2651 w 10174803"/>
              <a:gd name="connsiteY7" fmla="*/ 4154095 h 5001946"/>
              <a:gd name="connsiteX8" fmla="*/ 2651 w 10174803"/>
              <a:gd name="connsiteY8" fmla="*/ 890380 h 5001946"/>
              <a:gd name="connsiteX0" fmla="*/ 833 w 10172985"/>
              <a:gd name="connsiteY0" fmla="*/ 890380 h 5012579"/>
              <a:gd name="connsiteX1" fmla="*/ 434014 w 10172985"/>
              <a:gd name="connsiteY1" fmla="*/ 0 h 5012579"/>
              <a:gd name="connsiteX2" fmla="*/ 9718539 w 10172985"/>
              <a:gd name="connsiteY2" fmla="*/ 10632 h 5012579"/>
              <a:gd name="connsiteX3" fmla="*/ 10172985 w 10172985"/>
              <a:gd name="connsiteY3" fmla="*/ 890380 h 5012579"/>
              <a:gd name="connsiteX4" fmla="*/ 10172985 w 10172985"/>
              <a:gd name="connsiteY4" fmla="*/ 4154095 h 5012579"/>
              <a:gd name="connsiteX5" fmla="*/ 9707906 w 10172985"/>
              <a:gd name="connsiteY5" fmla="*/ 5001946 h 5012579"/>
              <a:gd name="connsiteX6" fmla="*/ 412749 w 10172985"/>
              <a:gd name="connsiteY6" fmla="*/ 5012579 h 5012579"/>
              <a:gd name="connsiteX7" fmla="*/ 833 w 10172985"/>
              <a:gd name="connsiteY7" fmla="*/ 4154095 h 5012579"/>
              <a:gd name="connsiteX8" fmla="*/ 833 w 10172985"/>
              <a:gd name="connsiteY8" fmla="*/ 890380 h 5012579"/>
              <a:gd name="connsiteX0" fmla="*/ 833 w 10172985"/>
              <a:gd name="connsiteY0" fmla="*/ 911646 h 5033845"/>
              <a:gd name="connsiteX1" fmla="*/ 434014 w 10172985"/>
              <a:gd name="connsiteY1" fmla="*/ 21266 h 5033845"/>
              <a:gd name="connsiteX2" fmla="*/ 9718539 w 10172985"/>
              <a:gd name="connsiteY2" fmla="*/ 0 h 5033845"/>
              <a:gd name="connsiteX3" fmla="*/ 10172985 w 10172985"/>
              <a:gd name="connsiteY3" fmla="*/ 911646 h 5033845"/>
              <a:gd name="connsiteX4" fmla="*/ 10172985 w 10172985"/>
              <a:gd name="connsiteY4" fmla="*/ 4175361 h 5033845"/>
              <a:gd name="connsiteX5" fmla="*/ 9707906 w 10172985"/>
              <a:gd name="connsiteY5" fmla="*/ 5023212 h 5033845"/>
              <a:gd name="connsiteX6" fmla="*/ 412749 w 10172985"/>
              <a:gd name="connsiteY6" fmla="*/ 5033845 h 5033845"/>
              <a:gd name="connsiteX7" fmla="*/ 833 w 10172985"/>
              <a:gd name="connsiteY7" fmla="*/ 4175361 h 5033845"/>
              <a:gd name="connsiteX8" fmla="*/ 833 w 10172985"/>
              <a:gd name="connsiteY8" fmla="*/ 911646 h 503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2985" h="5033845">
                <a:moveTo>
                  <a:pt x="833" y="911646"/>
                </a:moveTo>
                <a:cubicBezTo>
                  <a:pt x="833" y="461008"/>
                  <a:pt x="-16624" y="21266"/>
                  <a:pt x="434014" y="21266"/>
                </a:cubicBezTo>
                <a:lnTo>
                  <a:pt x="9718539" y="0"/>
                </a:lnTo>
                <a:cubicBezTo>
                  <a:pt x="10169177" y="0"/>
                  <a:pt x="10172985" y="461008"/>
                  <a:pt x="10172985" y="911646"/>
                </a:cubicBezTo>
                <a:lnTo>
                  <a:pt x="10172985" y="4175361"/>
                </a:lnTo>
                <a:cubicBezTo>
                  <a:pt x="10172985" y="4625999"/>
                  <a:pt x="10158544" y="5023212"/>
                  <a:pt x="9707906" y="5023212"/>
                </a:cubicBezTo>
                <a:lnTo>
                  <a:pt x="412749" y="5033845"/>
                </a:lnTo>
                <a:cubicBezTo>
                  <a:pt x="-37889" y="5033845"/>
                  <a:pt x="833" y="4625999"/>
                  <a:pt x="833" y="4175361"/>
                </a:cubicBezTo>
                <a:lnTo>
                  <a:pt x="833" y="911646"/>
                </a:lnTo>
                <a:close/>
              </a:path>
            </a:pathLst>
          </a:cu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13" name="TextBox 12">
            <a:extLst>
              <a:ext uri="{FF2B5EF4-FFF2-40B4-BE49-F238E27FC236}">
                <a16:creationId xmlns:a16="http://schemas.microsoft.com/office/drawing/2014/main" id="{9051DD0F-B536-E888-06AD-76736807EEFC}"/>
              </a:ext>
            </a:extLst>
          </p:cNvPr>
          <p:cNvSpPr txBox="1"/>
          <p:nvPr/>
        </p:nvSpPr>
        <p:spPr>
          <a:xfrm>
            <a:off x="308466" y="1476657"/>
            <a:ext cx="4912120" cy="5339923"/>
          </a:xfrm>
          <a:prstGeom prst="rect">
            <a:avLst/>
          </a:prstGeom>
          <a:noFill/>
        </p:spPr>
        <p:txBody>
          <a:bodyPr wrap="square" rtlCol="0">
            <a:spAutoFit/>
          </a:bodyPr>
          <a:lstStyle/>
          <a:p>
            <a:r>
              <a:rPr lang="en-GB" sz="1100" dirty="0">
                <a:solidFill>
                  <a:schemeClr val="bg1"/>
                </a:solidFill>
              </a:rPr>
              <a:t>WITH yearly_stats AS (</a:t>
            </a:r>
          </a:p>
          <a:p>
            <a:r>
              <a:rPr lang="en-GB" sz="1100" dirty="0">
                <a:solidFill>
                  <a:schemeClr val="bg1"/>
                </a:solidFill>
              </a:rPr>
              <a:t>    SELECT</a:t>
            </a:r>
          </a:p>
          <a:p>
            <a:r>
              <a:rPr lang="en-GB" sz="1100" dirty="0">
                <a:solidFill>
                  <a:schemeClr val="bg1"/>
                </a:solidFill>
              </a:rPr>
              <a:t>        fs.batsmanName, dm.matchyear,</a:t>
            </a:r>
          </a:p>
          <a:p>
            <a:r>
              <a:rPr lang="en-GB" sz="1100" dirty="0">
                <a:solidFill>
                  <a:schemeClr val="bg1"/>
                </a:solidFill>
              </a:rPr>
              <a:t>        SUM(fs.runs) AS total_runs,</a:t>
            </a:r>
          </a:p>
          <a:p>
            <a:r>
              <a:rPr lang="en-GB" sz="1100" dirty="0">
                <a:solidFill>
                  <a:schemeClr val="bg1"/>
                </a:solidFill>
              </a:rPr>
              <a:t>        SUM(fs.balls) AS total_balls</a:t>
            </a:r>
          </a:p>
          <a:p>
            <a:r>
              <a:rPr lang="en-GB" sz="1100" dirty="0">
                <a:solidFill>
                  <a:schemeClr val="bg1"/>
                </a:solidFill>
              </a:rPr>
              <a:t>    FROM</a:t>
            </a:r>
          </a:p>
          <a:p>
            <a:r>
              <a:rPr lang="en-GB" sz="1100" dirty="0">
                <a:solidFill>
                  <a:schemeClr val="bg1"/>
                </a:solidFill>
              </a:rPr>
              <a:t>        fact_bating_summary fs JOIN dim_match_summary dm </a:t>
            </a:r>
          </a:p>
          <a:p>
            <a:r>
              <a:rPr lang="en-GB" sz="1100" dirty="0">
                <a:solidFill>
                  <a:schemeClr val="bg1"/>
                </a:solidFill>
              </a:rPr>
              <a:t>       ON fs.match_id = dm.match_id</a:t>
            </a:r>
          </a:p>
          <a:p>
            <a:r>
              <a:rPr lang="en-GB" sz="1100" dirty="0">
                <a:solidFill>
                  <a:schemeClr val="bg1"/>
                </a:solidFill>
              </a:rPr>
              <a:t>    WHERE</a:t>
            </a:r>
          </a:p>
          <a:p>
            <a:r>
              <a:rPr lang="en-GB" sz="1100" dirty="0">
                <a:solidFill>
                  <a:schemeClr val="bg1"/>
                </a:solidFill>
              </a:rPr>
              <a:t>        dm.matchyear BETWEEN 2021 AND 2023</a:t>
            </a:r>
          </a:p>
          <a:p>
            <a:r>
              <a:rPr lang="en-GB" sz="1100" dirty="0">
                <a:solidFill>
                  <a:schemeClr val="bg1"/>
                </a:solidFill>
              </a:rPr>
              <a:t>    GROUP BY</a:t>
            </a:r>
          </a:p>
          <a:p>
            <a:r>
              <a:rPr lang="en-GB" sz="1100" dirty="0">
                <a:solidFill>
                  <a:schemeClr val="bg1"/>
                </a:solidFill>
              </a:rPr>
              <a:t>        fs.batsmanName,</a:t>
            </a:r>
          </a:p>
          <a:p>
            <a:r>
              <a:rPr lang="en-GB" sz="1100" dirty="0">
                <a:solidFill>
                  <a:schemeClr val="bg1"/>
                </a:solidFill>
              </a:rPr>
              <a:t>        dm.matchyear</a:t>
            </a:r>
          </a:p>
          <a:p>
            <a:r>
              <a:rPr lang="en-GB" sz="1100" dirty="0">
                <a:solidFill>
                  <a:schemeClr val="bg1"/>
                </a:solidFill>
              </a:rPr>
              <a:t>),</a:t>
            </a:r>
          </a:p>
          <a:p>
            <a:r>
              <a:rPr lang="en-GB" sz="1100" dirty="0">
                <a:solidFill>
                  <a:schemeClr val="bg1"/>
                </a:solidFill>
              </a:rPr>
              <a:t>yearly_ball_counts AS (</a:t>
            </a:r>
          </a:p>
          <a:p>
            <a:r>
              <a:rPr lang="en-GB" sz="1100" dirty="0">
                <a:solidFill>
                  <a:schemeClr val="bg1"/>
                </a:solidFill>
              </a:rPr>
              <a:t>    SELECT  batsmanName,</a:t>
            </a:r>
          </a:p>
          <a:p>
            <a:r>
              <a:rPr lang="en-GB" sz="1100" dirty="0">
                <a:solidFill>
                  <a:schemeClr val="bg1"/>
                </a:solidFill>
              </a:rPr>
              <a:t>        SUM(CASE WHEN matchyear = 2021 THEN total_balls END) AS balls_2021,</a:t>
            </a:r>
          </a:p>
          <a:p>
            <a:r>
              <a:rPr lang="en-GB" sz="1100" dirty="0">
                <a:solidFill>
                  <a:schemeClr val="bg1"/>
                </a:solidFill>
              </a:rPr>
              <a:t>        SUM(CASE WHEN matchyear = 2022 THEN total_balls END) AS balls_2022,</a:t>
            </a:r>
          </a:p>
          <a:p>
            <a:r>
              <a:rPr lang="en-GB" sz="1100" dirty="0">
                <a:solidFill>
                  <a:schemeClr val="bg1"/>
                </a:solidFill>
              </a:rPr>
              <a:t>        SUM(CASE WHEN matchyear = 2023 THEN total_balls END) AS balls_2023</a:t>
            </a:r>
          </a:p>
          <a:p>
            <a:r>
              <a:rPr lang="en-GB" sz="1100" dirty="0">
                <a:solidFill>
                  <a:schemeClr val="bg1"/>
                </a:solidFill>
              </a:rPr>
              <a:t>    FROM</a:t>
            </a:r>
          </a:p>
          <a:p>
            <a:r>
              <a:rPr lang="en-GB" sz="1100" dirty="0">
                <a:solidFill>
                  <a:schemeClr val="bg1"/>
                </a:solidFill>
              </a:rPr>
              <a:t>        yearly_stats</a:t>
            </a:r>
          </a:p>
          <a:p>
            <a:r>
              <a:rPr lang="en-GB" sz="1100" dirty="0">
                <a:solidFill>
                  <a:schemeClr val="bg1"/>
                </a:solidFill>
              </a:rPr>
              <a:t>    GROUP BY</a:t>
            </a:r>
          </a:p>
          <a:p>
            <a:r>
              <a:rPr lang="en-GB" sz="1100" dirty="0">
                <a:solidFill>
                  <a:schemeClr val="bg1"/>
                </a:solidFill>
              </a:rPr>
              <a:t>        batsmanName</a:t>
            </a:r>
          </a:p>
          <a:p>
            <a:r>
              <a:rPr lang="en-GB" sz="1100" dirty="0">
                <a:solidFill>
                  <a:schemeClr val="bg1"/>
                </a:solidFill>
              </a:rPr>
              <a:t>),</a:t>
            </a:r>
          </a:p>
          <a:p>
            <a:r>
              <a:rPr lang="en-US" sz="1100" dirty="0">
                <a:solidFill>
                  <a:schemeClr val="bg1"/>
                </a:solidFill>
              </a:rPr>
              <a:t>qualified_batsmen AS (    </a:t>
            </a:r>
          </a:p>
          <a:p>
            <a:r>
              <a:rPr lang="en-US" sz="1100" dirty="0">
                <a:solidFill>
                  <a:schemeClr val="bg1"/>
                </a:solidFill>
              </a:rPr>
              <a:t>SELECT  batsmanName    </a:t>
            </a:r>
          </a:p>
          <a:p>
            <a:r>
              <a:rPr lang="en-US" sz="1100" dirty="0">
                <a:solidFill>
                  <a:schemeClr val="bg1"/>
                </a:solidFill>
              </a:rPr>
              <a:t>FROM    yearly_ball_counts    </a:t>
            </a:r>
          </a:p>
          <a:p>
            <a:r>
              <a:rPr lang="en-US" sz="1100" dirty="0">
                <a:solidFill>
                  <a:schemeClr val="bg1"/>
                </a:solidFill>
              </a:rPr>
              <a:t>WHERE        </a:t>
            </a:r>
          </a:p>
          <a:p>
            <a:r>
              <a:rPr lang="en-US" sz="1100" dirty="0">
                <a:solidFill>
                  <a:schemeClr val="bg1"/>
                </a:solidFill>
              </a:rPr>
              <a:t>balls_2021 &gt;= 60 AND balls_2022 &gt;= 60 AND balls_2023 &gt;= 60</a:t>
            </a:r>
          </a:p>
          <a:p>
            <a:r>
              <a:rPr lang="en-US" sz="1100" dirty="0">
                <a:solidFill>
                  <a:schemeClr val="bg1"/>
                </a:solidFill>
              </a:rPr>
              <a:t>),</a:t>
            </a:r>
          </a:p>
        </p:txBody>
      </p:sp>
      <p:sp>
        <p:nvSpPr>
          <p:cNvPr id="14" name="TextBox 13">
            <a:extLst>
              <a:ext uri="{FF2B5EF4-FFF2-40B4-BE49-F238E27FC236}">
                <a16:creationId xmlns:a16="http://schemas.microsoft.com/office/drawing/2014/main" id="{815346C5-3632-CFEC-28E3-EE986A7EEEDB}"/>
              </a:ext>
            </a:extLst>
          </p:cNvPr>
          <p:cNvSpPr txBox="1"/>
          <p:nvPr/>
        </p:nvSpPr>
        <p:spPr>
          <a:xfrm>
            <a:off x="5762846" y="1563494"/>
            <a:ext cx="5198919" cy="5170646"/>
          </a:xfrm>
          <a:prstGeom prst="rect">
            <a:avLst/>
          </a:prstGeom>
          <a:noFill/>
        </p:spPr>
        <p:txBody>
          <a:bodyPr wrap="square" rtlCol="0">
            <a:spAutoFit/>
          </a:bodyPr>
          <a:lstStyle/>
          <a:p>
            <a:r>
              <a:rPr lang="en-US" sz="1100" dirty="0">
                <a:solidFill>
                  <a:schemeClr val="bg1"/>
                </a:solidFill>
              </a:rPr>
              <a:t>overall_stats AS (</a:t>
            </a:r>
          </a:p>
          <a:p>
            <a:r>
              <a:rPr lang="en-US" sz="1100" dirty="0">
                <a:solidFill>
                  <a:schemeClr val="bg1"/>
                </a:solidFill>
              </a:rPr>
              <a:t>    SELECT</a:t>
            </a:r>
          </a:p>
          <a:p>
            <a:r>
              <a:rPr lang="en-US" sz="1100" dirty="0">
                <a:solidFill>
                  <a:schemeClr val="bg1"/>
                </a:solidFill>
              </a:rPr>
              <a:t>        fs.batsmanName,</a:t>
            </a:r>
          </a:p>
          <a:p>
            <a:r>
              <a:rPr lang="en-US" sz="1100" dirty="0">
                <a:solidFill>
                  <a:schemeClr val="bg1"/>
                </a:solidFill>
              </a:rPr>
              <a:t>        SUM(fs.runs) AS overall_runs,</a:t>
            </a:r>
          </a:p>
          <a:p>
            <a:r>
              <a:rPr lang="en-US" sz="1100" dirty="0">
                <a:solidFill>
                  <a:schemeClr val="bg1"/>
                </a:solidFill>
              </a:rPr>
              <a:t>        SUM(fs.balls) AS overall_balls</a:t>
            </a:r>
          </a:p>
          <a:p>
            <a:r>
              <a:rPr lang="en-US" sz="1100" dirty="0">
                <a:solidFill>
                  <a:schemeClr val="bg1"/>
                </a:solidFill>
              </a:rPr>
              <a:t>    FROM</a:t>
            </a:r>
          </a:p>
          <a:p>
            <a:r>
              <a:rPr lang="en-US" sz="1100" dirty="0">
                <a:solidFill>
                  <a:schemeClr val="bg1"/>
                </a:solidFill>
              </a:rPr>
              <a:t>        fact_bating_summary fs</a:t>
            </a:r>
          </a:p>
          <a:p>
            <a:r>
              <a:rPr lang="en-US" sz="1100" dirty="0">
                <a:solidFill>
                  <a:schemeClr val="bg1"/>
                </a:solidFill>
              </a:rPr>
              <a:t>    JOIN  dim_match_summary dm ON fs.match_id = dm.match_id</a:t>
            </a:r>
          </a:p>
          <a:p>
            <a:r>
              <a:rPr lang="en-US" sz="1100" dirty="0">
                <a:solidFill>
                  <a:schemeClr val="bg1"/>
                </a:solidFill>
              </a:rPr>
              <a:t>    WHERE </a:t>
            </a:r>
          </a:p>
          <a:p>
            <a:r>
              <a:rPr lang="en-US" sz="1100" dirty="0">
                <a:solidFill>
                  <a:schemeClr val="bg1"/>
                </a:solidFill>
              </a:rPr>
              <a:t>        dm.matchyear BETWEEN 2021 AND 2023</a:t>
            </a:r>
          </a:p>
          <a:p>
            <a:r>
              <a:rPr lang="en-US" sz="1100" dirty="0">
                <a:solidFill>
                  <a:schemeClr val="bg1"/>
                </a:solidFill>
              </a:rPr>
              <a:t>        AND fs.batsmanName IN (SELECT batsmanName FROM qualified_batsmen)</a:t>
            </a:r>
          </a:p>
          <a:p>
            <a:r>
              <a:rPr lang="en-US" sz="1100" dirty="0">
                <a:solidFill>
                  <a:schemeClr val="bg1"/>
                </a:solidFill>
              </a:rPr>
              <a:t>    GROUP BY</a:t>
            </a:r>
          </a:p>
          <a:p>
            <a:r>
              <a:rPr lang="en-US" sz="1100" dirty="0">
                <a:solidFill>
                  <a:schemeClr val="bg1"/>
                </a:solidFill>
              </a:rPr>
              <a:t>        fs.batsmanName</a:t>
            </a:r>
          </a:p>
          <a:p>
            <a:r>
              <a:rPr lang="en-US" sz="1100" dirty="0">
                <a:solidFill>
                  <a:schemeClr val="bg1"/>
                </a:solidFill>
              </a:rPr>
              <a:t>),</a:t>
            </a:r>
          </a:p>
          <a:p>
            <a:r>
              <a:rPr lang="en-US" sz="1100" dirty="0">
                <a:solidFill>
                  <a:schemeClr val="bg1"/>
                </a:solidFill>
              </a:rPr>
              <a:t>final_stats AS (</a:t>
            </a:r>
          </a:p>
          <a:p>
            <a:r>
              <a:rPr lang="en-US" sz="1100" dirty="0">
                <a:solidFill>
                  <a:schemeClr val="bg1"/>
                </a:solidFill>
              </a:rPr>
              <a:t>    SELECT</a:t>
            </a:r>
          </a:p>
          <a:p>
            <a:r>
              <a:rPr lang="en-US" sz="1100" dirty="0">
                <a:solidFill>
                  <a:schemeClr val="bg1"/>
                </a:solidFill>
              </a:rPr>
              <a:t>        os.batsmanName, os.overall_runs, os.overall_balls,</a:t>
            </a:r>
          </a:p>
          <a:p>
            <a:r>
              <a:rPr lang="en-US" sz="1100" dirty="0">
                <a:solidFill>
                  <a:schemeClr val="bg1"/>
                </a:solidFill>
              </a:rPr>
              <a:t>        round((os.overall_runs / os.overall_balls) * 100,2) AS strike_rate</a:t>
            </a:r>
          </a:p>
          <a:p>
            <a:r>
              <a:rPr lang="en-US" sz="1100" dirty="0">
                <a:solidFill>
                  <a:schemeClr val="bg1"/>
                </a:solidFill>
              </a:rPr>
              <a:t>    FROM</a:t>
            </a:r>
          </a:p>
          <a:p>
            <a:r>
              <a:rPr lang="en-US" sz="1100" dirty="0">
                <a:solidFill>
                  <a:schemeClr val="bg1"/>
                </a:solidFill>
              </a:rPr>
              <a:t>        overall_stats os</a:t>
            </a:r>
          </a:p>
          <a:p>
            <a:r>
              <a:rPr lang="en-US" sz="1100" dirty="0">
                <a:solidFill>
                  <a:schemeClr val="bg1"/>
                </a:solidFill>
              </a:rPr>
              <a:t>)</a:t>
            </a:r>
          </a:p>
          <a:p>
            <a:r>
              <a:rPr lang="en-GB" sz="1100" dirty="0">
                <a:solidFill>
                  <a:schemeClr val="bg1"/>
                </a:solidFill>
              </a:rPr>
              <a:t>SELECT</a:t>
            </a:r>
          </a:p>
          <a:p>
            <a:r>
              <a:rPr lang="en-GB" sz="1100" dirty="0">
                <a:solidFill>
                  <a:schemeClr val="bg1"/>
                </a:solidFill>
              </a:rPr>
              <a:t>    batsmanName, overall_runs,</a:t>
            </a:r>
          </a:p>
          <a:p>
            <a:r>
              <a:rPr lang="en-GB" sz="1100" dirty="0">
                <a:solidFill>
                  <a:schemeClr val="bg1"/>
                </a:solidFill>
              </a:rPr>
              <a:t>    overall_balls, strike_rate</a:t>
            </a:r>
          </a:p>
          <a:p>
            <a:r>
              <a:rPr lang="en-GB" sz="1100" dirty="0">
                <a:solidFill>
                  <a:schemeClr val="bg1"/>
                </a:solidFill>
              </a:rPr>
              <a:t>FROM</a:t>
            </a:r>
          </a:p>
          <a:p>
            <a:r>
              <a:rPr lang="en-GB" sz="1100" dirty="0">
                <a:solidFill>
                  <a:schemeClr val="bg1"/>
                </a:solidFill>
              </a:rPr>
              <a:t>    final_stats</a:t>
            </a:r>
          </a:p>
          <a:p>
            <a:r>
              <a:rPr lang="en-GB" sz="1100" dirty="0">
                <a:solidFill>
                  <a:schemeClr val="bg1"/>
                </a:solidFill>
              </a:rPr>
              <a:t>ORDER BY</a:t>
            </a:r>
          </a:p>
          <a:p>
            <a:r>
              <a:rPr lang="en-GB" sz="1100" dirty="0">
                <a:solidFill>
                  <a:schemeClr val="bg1"/>
                </a:solidFill>
              </a:rPr>
              <a:t>    strike_rate DESC</a:t>
            </a:r>
          </a:p>
          <a:p>
            <a:r>
              <a:rPr lang="en-GB" sz="1100" dirty="0">
                <a:solidFill>
                  <a:schemeClr val="bg1"/>
                </a:solidFill>
              </a:rPr>
              <a:t>LIMIT 10;</a:t>
            </a:r>
            <a:endParaRPr lang="en-US" sz="1100" dirty="0">
              <a:solidFill>
                <a:schemeClr val="bg1"/>
              </a:solidFill>
            </a:endParaRPr>
          </a:p>
          <a:p>
            <a:endParaRPr lang="en-US" sz="1100" dirty="0"/>
          </a:p>
        </p:txBody>
      </p:sp>
      <p:sp>
        <p:nvSpPr>
          <p:cNvPr id="15" name="TextBox 14">
            <a:extLst>
              <a:ext uri="{FF2B5EF4-FFF2-40B4-BE49-F238E27FC236}">
                <a16:creationId xmlns:a16="http://schemas.microsoft.com/office/drawing/2014/main" id="{CA902381-CC81-F69F-205B-B1DDDB146AE5}"/>
              </a:ext>
            </a:extLst>
          </p:cNvPr>
          <p:cNvSpPr txBox="1"/>
          <p:nvPr/>
        </p:nvSpPr>
        <p:spPr>
          <a:xfrm>
            <a:off x="11241116" y="2188556"/>
            <a:ext cx="461665" cy="3721395"/>
          </a:xfrm>
          <a:prstGeom prst="rect">
            <a:avLst/>
          </a:prstGeom>
          <a:noFill/>
        </p:spPr>
        <p:txBody>
          <a:bodyPr vert="vert" wrap="square" rtlCol="0">
            <a:spAutoFit/>
          </a:bodyPr>
          <a:lstStyle/>
          <a:p>
            <a:r>
              <a:rPr lang="en-GB" b="1" dirty="0">
                <a:solidFill>
                  <a:schemeClr val="accent2"/>
                </a:solidFill>
              </a:rPr>
              <a:t>Common Table Expressions ( CTE )</a:t>
            </a:r>
            <a:endParaRPr lang="en-US" b="1" dirty="0">
              <a:solidFill>
                <a:schemeClr val="accent2"/>
              </a:solidFill>
            </a:endParaRPr>
          </a:p>
        </p:txBody>
      </p:sp>
      <p:graphicFrame>
        <p:nvGraphicFramePr>
          <p:cNvPr id="16" name="Diagram 15">
            <a:extLst>
              <a:ext uri="{FF2B5EF4-FFF2-40B4-BE49-F238E27FC236}">
                <a16:creationId xmlns:a16="http://schemas.microsoft.com/office/drawing/2014/main" id="{A4365E06-E2CA-AAA5-EDC8-7A1E65E23702}"/>
              </a:ext>
            </a:extLst>
          </p:cNvPr>
          <p:cNvGraphicFramePr/>
          <p:nvPr/>
        </p:nvGraphicFramePr>
        <p:xfrm>
          <a:off x="2728940" y="1187627"/>
          <a:ext cx="2045079" cy="9395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7" name="Diagram 16">
            <a:extLst>
              <a:ext uri="{FF2B5EF4-FFF2-40B4-BE49-F238E27FC236}">
                <a16:creationId xmlns:a16="http://schemas.microsoft.com/office/drawing/2014/main" id="{FE677D32-6489-99F1-D89D-D88A276C0BE6}"/>
              </a:ext>
            </a:extLst>
          </p:cNvPr>
          <p:cNvGraphicFramePr/>
          <p:nvPr>
            <p:extLst>
              <p:ext uri="{D42A27DB-BD31-4B8C-83A1-F6EECF244321}">
                <p14:modId xmlns:p14="http://schemas.microsoft.com/office/powerpoint/2010/main" val="2357718062"/>
              </p:ext>
            </p:extLst>
          </p:nvPr>
        </p:nvGraphicFramePr>
        <p:xfrm>
          <a:off x="2773284" y="3481950"/>
          <a:ext cx="2045079" cy="93956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18" name="Diagram 17">
            <a:extLst>
              <a:ext uri="{FF2B5EF4-FFF2-40B4-BE49-F238E27FC236}">
                <a16:creationId xmlns:a16="http://schemas.microsoft.com/office/drawing/2014/main" id="{062C9184-F383-2788-5148-5E8D642F6908}"/>
              </a:ext>
            </a:extLst>
          </p:cNvPr>
          <p:cNvGraphicFramePr/>
          <p:nvPr>
            <p:extLst>
              <p:ext uri="{D42A27DB-BD31-4B8C-83A1-F6EECF244321}">
                <p14:modId xmlns:p14="http://schemas.microsoft.com/office/powerpoint/2010/main" val="1250208659"/>
              </p:ext>
            </p:extLst>
          </p:nvPr>
        </p:nvGraphicFramePr>
        <p:xfrm>
          <a:off x="2773283" y="5143445"/>
          <a:ext cx="2045079" cy="939567"/>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21" name="Diagram 20">
            <a:extLst>
              <a:ext uri="{FF2B5EF4-FFF2-40B4-BE49-F238E27FC236}">
                <a16:creationId xmlns:a16="http://schemas.microsoft.com/office/drawing/2014/main" id="{C2E045E8-EBDA-99A2-ADF0-B34FF7B2CD10}"/>
              </a:ext>
            </a:extLst>
          </p:cNvPr>
          <p:cNvGraphicFramePr/>
          <p:nvPr>
            <p:extLst>
              <p:ext uri="{D42A27DB-BD31-4B8C-83A1-F6EECF244321}">
                <p14:modId xmlns:p14="http://schemas.microsoft.com/office/powerpoint/2010/main" val="4267694277"/>
              </p:ext>
            </p:extLst>
          </p:nvPr>
        </p:nvGraphicFramePr>
        <p:xfrm>
          <a:off x="8362304" y="1213511"/>
          <a:ext cx="2045079" cy="939567"/>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aphicFrame>
        <p:nvGraphicFramePr>
          <p:cNvPr id="22" name="Diagram 21">
            <a:extLst>
              <a:ext uri="{FF2B5EF4-FFF2-40B4-BE49-F238E27FC236}">
                <a16:creationId xmlns:a16="http://schemas.microsoft.com/office/drawing/2014/main" id="{9F98154E-AB63-93DB-42B9-11125216ED18}"/>
              </a:ext>
            </a:extLst>
          </p:cNvPr>
          <p:cNvGraphicFramePr/>
          <p:nvPr>
            <p:extLst>
              <p:ext uri="{D42A27DB-BD31-4B8C-83A1-F6EECF244321}">
                <p14:modId xmlns:p14="http://schemas.microsoft.com/office/powerpoint/2010/main" val="1864605595"/>
              </p:ext>
            </p:extLst>
          </p:nvPr>
        </p:nvGraphicFramePr>
        <p:xfrm>
          <a:off x="8362305" y="3579469"/>
          <a:ext cx="2045079" cy="939567"/>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cxnSp>
        <p:nvCxnSpPr>
          <p:cNvPr id="4" name="Straight Connector 3">
            <a:extLst>
              <a:ext uri="{FF2B5EF4-FFF2-40B4-BE49-F238E27FC236}">
                <a16:creationId xmlns:a16="http://schemas.microsoft.com/office/drawing/2014/main" id="{73282EEB-225A-2C9A-CBF1-844A6647D112}"/>
              </a:ext>
            </a:extLst>
          </p:cNvPr>
          <p:cNvCxnSpPr/>
          <p:nvPr/>
        </p:nvCxnSpPr>
        <p:spPr>
          <a:xfrm>
            <a:off x="5596574" y="1563494"/>
            <a:ext cx="0" cy="4960426"/>
          </a:xfrm>
          <a:prstGeom prst="line">
            <a:avLst/>
          </a:prstGeom>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799315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9CE4E78F-BEF7-29D8-AE6C-5B2CC90443D5}"/>
            </a:ext>
          </a:extLst>
        </p:cNvPr>
        <p:cNvGrpSpPr/>
        <p:nvPr/>
      </p:nvGrpSpPr>
      <p:grpSpPr>
        <a:xfrm>
          <a:off x="0" y="0"/>
          <a:ext cx="0" cy="0"/>
          <a:chOff x="0" y="0"/>
          <a:chExt cx="0" cy="0"/>
        </a:xfrm>
      </p:grpSpPr>
      <p:pic>
        <p:nvPicPr>
          <p:cNvPr id="8" name="Picture 7" descr="A black background with a circle&#10;&#10;Description automatically generated">
            <a:extLst>
              <a:ext uri="{FF2B5EF4-FFF2-40B4-BE49-F238E27FC236}">
                <a16:creationId xmlns:a16="http://schemas.microsoft.com/office/drawing/2014/main" id="{329A5992-1725-2FEC-688D-C11E6EC323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2">
            <a:extLst>
              <a:ext uri="{FF2B5EF4-FFF2-40B4-BE49-F238E27FC236}">
                <a16:creationId xmlns:a16="http://schemas.microsoft.com/office/drawing/2014/main" id="{C0723C8E-32E3-895B-424A-0083545039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8456"/>
            <a:ext cx="1152525" cy="576263"/>
          </a:xfrm>
          <a:prstGeom prst="rect">
            <a:avLst/>
          </a:prstGeom>
          <a:noFill/>
          <a:extLst>
            <a:ext uri="{909E8E84-426E-40DD-AFC4-6F175D3DCCD1}">
              <a14:hiddenFill xmlns:a14="http://schemas.microsoft.com/office/drawing/2010/main">
                <a:solidFill>
                  <a:srgbClr val="FFFFFF"/>
                </a:solidFill>
              </a14:hiddenFill>
            </a:ext>
          </a:extLst>
        </p:spPr>
      </p:pic>
      <p:pic>
        <p:nvPicPr>
          <p:cNvPr id="3627" name="Picture 3626" descr="A colorful lines on a black background&#10;&#10;Description automatically generated">
            <a:extLst>
              <a:ext uri="{FF2B5EF4-FFF2-40B4-BE49-F238E27FC236}">
                <a16:creationId xmlns:a16="http://schemas.microsoft.com/office/drawing/2014/main" id="{D8963670-149E-3FC0-C224-69A4B6486888}"/>
              </a:ext>
            </a:extLst>
          </p:cNvPr>
          <p:cNvPicPr>
            <a:picLocks noChangeAspect="1"/>
          </p:cNvPicPr>
          <p:nvPr/>
        </p:nvPicPr>
        <p:blipFill>
          <a:blip r:embed="rId4">
            <a:alphaModFix amt="90000"/>
            <a:extLst>
              <a:ext uri="{28A0092B-C50C-407E-A947-70E740481C1C}">
                <a14:useLocalDpi xmlns:a14="http://schemas.microsoft.com/office/drawing/2010/main" val="0"/>
              </a:ext>
            </a:extLst>
          </a:blip>
          <a:stretch>
            <a:fillRect/>
          </a:stretch>
        </p:blipFill>
        <p:spPr>
          <a:xfrm>
            <a:off x="9443062" y="0"/>
            <a:ext cx="2748938" cy="1563494"/>
          </a:xfrm>
          <a:prstGeom prst="rect">
            <a:avLst/>
          </a:prstGeom>
        </p:spPr>
      </p:pic>
      <p:pic>
        <p:nvPicPr>
          <p:cNvPr id="3628" name="Picture 3627" descr="A colorful lines on a black background&#10;&#10;Description automatically generated">
            <a:extLst>
              <a:ext uri="{FF2B5EF4-FFF2-40B4-BE49-F238E27FC236}">
                <a16:creationId xmlns:a16="http://schemas.microsoft.com/office/drawing/2014/main" id="{55379213-765B-612C-4800-5B43F8BB6918}"/>
              </a:ext>
            </a:extLst>
          </p:cNvPr>
          <p:cNvPicPr>
            <a:picLocks noChangeAspect="1"/>
          </p:cNvPicPr>
          <p:nvPr/>
        </p:nvPicPr>
        <p:blipFill>
          <a:blip r:embed="rId4">
            <a:alphaModFix amt="43000"/>
            <a:extLst>
              <a:ext uri="{28A0092B-C50C-407E-A947-70E740481C1C}">
                <a14:useLocalDpi xmlns:a14="http://schemas.microsoft.com/office/drawing/2010/main" val="0"/>
              </a:ext>
            </a:extLst>
          </a:blip>
          <a:stretch>
            <a:fillRect/>
          </a:stretch>
        </p:blipFill>
        <p:spPr>
          <a:xfrm rot="10800000">
            <a:off x="0" y="5294506"/>
            <a:ext cx="2748938" cy="1563494"/>
          </a:xfrm>
          <a:prstGeom prst="rect">
            <a:avLst/>
          </a:prstGeom>
        </p:spPr>
      </p:pic>
      <p:sp>
        <p:nvSpPr>
          <p:cNvPr id="3" name="TextBox 2">
            <a:extLst>
              <a:ext uri="{FF2B5EF4-FFF2-40B4-BE49-F238E27FC236}">
                <a16:creationId xmlns:a16="http://schemas.microsoft.com/office/drawing/2014/main" id="{51C4BD90-4C8E-DF3B-1C0B-9C8FDAFF713E}"/>
              </a:ext>
            </a:extLst>
          </p:cNvPr>
          <p:cNvSpPr txBox="1"/>
          <p:nvPr/>
        </p:nvSpPr>
        <p:spPr>
          <a:xfrm>
            <a:off x="4539303" y="1055089"/>
            <a:ext cx="2509285" cy="369332"/>
          </a:xfrm>
          <a:prstGeom prst="rect">
            <a:avLst/>
          </a:prstGeom>
          <a:noFill/>
        </p:spPr>
        <p:txBody>
          <a:bodyPr wrap="square">
            <a:spAutoFit/>
          </a:bodyPr>
          <a:lstStyle/>
          <a:p>
            <a:pPr algn="ctr"/>
            <a:r>
              <a:rPr lang="en-GB" b="1" dirty="0">
                <a:solidFill>
                  <a:schemeClr val="accent2"/>
                </a:solidFill>
                <a:latin typeface="Montserrat" panose="00000500000000000000" pitchFamily="2" charset="0"/>
              </a:rPr>
              <a:t>VISUAL OUTPUT</a:t>
            </a:r>
            <a:endParaRPr lang="en-IN" b="1" dirty="0">
              <a:solidFill>
                <a:schemeClr val="accent2"/>
              </a:solidFill>
              <a:latin typeface="Montserrat" panose="00000500000000000000" pitchFamily="2" charset="0"/>
            </a:endParaRPr>
          </a:p>
        </p:txBody>
      </p:sp>
      <p:pic>
        <p:nvPicPr>
          <p:cNvPr id="5" name="Picture 4" descr="A screenshot of a table&#10;&#10;Description automatically generated">
            <a:extLst>
              <a:ext uri="{FF2B5EF4-FFF2-40B4-BE49-F238E27FC236}">
                <a16:creationId xmlns:a16="http://schemas.microsoft.com/office/drawing/2014/main" id="{157799E5-8425-B42E-2C97-A9A6EBF5BC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943" y="2510774"/>
            <a:ext cx="5229028" cy="2968398"/>
          </a:xfrm>
          <a:prstGeom prst="rect">
            <a:avLst/>
          </a:prstGeom>
        </p:spPr>
      </p:pic>
      <p:graphicFrame>
        <p:nvGraphicFramePr>
          <p:cNvPr id="10" name="Chart 9">
            <a:extLst>
              <a:ext uri="{FF2B5EF4-FFF2-40B4-BE49-F238E27FC236}">
                <a16:creationId xmlns:a16="http://schemas.microsoft.com/office/drawing/2014/main" id="{45DEB52D-DC1F-3232-B848-E547430413BB}"/>
              </a:ext>
            </a:extLst>
          </p:cNvPr>
          <p:cNvGraphicFramePr/>
          <p:nvPr>
            <p:extLst>
              <p:ext uri="{D42A27DB-BD31-4B8C-83A1-F6EECF244321}">
                <p14:modId xmlns:p14="http://schemas.microsoft.com/office/powerpoint/2010/main" val="286918475"/>
              </p:ext>
            </p:extLst>
          </p:nvPr>
        </p:nvGraphicFramePr>
        <p:xfrm>
          <a:off x="5589399" y="2006687"/>
          <a:ext cx="6223373" cy="4045889"/>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851397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9CE4E78F-BEF7-29D8-AE6C-5B2CC90443D5}"/>
            </a:ext>
          </a:extLst>
        </p:cNvPr>
        <p:cNvGrpSpPr/>
        <p:nvPr/>
      </p:nvGrpSpPr>
      <p:grpSpPr>
        <a:xfrm>
          <a:off x="0" y="0"/>
          <a:ext cx="0" cy="0"/>
          <a:chOff x="0" y="0"/>
          <a:chExt cx="0" cy="0"/>
        </a:xfrm>
      </p:grpSpPr>
      <p:pic>
        <p:nvPicPr>
          <p:cNvPr id="8" name="Picture 7" descr="A black background with a circle&#10;&#10;Description automatically generated">
            <a:extLst>
              <a:ext uri="{FF2B5EF4-FFF2-40B4-BE49-F238E27FC236}">
                <a16:creationId xmlns:a16="http://schemas.microsoft.com/office/drawing/2014/main" id="{329A5992-1725-2FEC-688D-C11E6EC323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2">
            <a:extLst>
              <a:ext uri="{FF2B5EF4-FFF2-40B4-BE49-F238E27FC236}">
                <a16:creationId xmlns:a16="http://schemas.microsoft.com/office/drawing/2014/main" id="{C0723C8E-32E3-895B-424A-0083545039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8456"/>
            <a:ext cx="1152525" cy="576263"/>
          </a:xfrm>
          <a:prstGeom prst="rect">
            <a:avLst/>
          </a:prstGeom>
          <a:noFill/>
          <a:extLst>
            <a:ext uri="{909E8E84-426E-40DD-AFC4-6F175D3DCCD1}">
              <a14:hiddenFill xmlns:a14="http://schemas.microsoft.com/office/drawing/2010/main">
                <a:solidFill>
                  <a:srgbClr val="FFFFFF"/>
                </a:solidFill>
              </a14:hiddenFill>
            </a:ext>
          </a:extLst>
        </p:spPr>
      </p:pic>
      <p:pic>
        <p:nvPicPr>
          <p:cNvPr id="3627" name="Picture 3626" descr="A colorful lines on a black background&#10;&#10;Description automatically generated">
            <a:extLst>
              <a:ext uri="{FF2B5EF4-FFF2-40B4-BE49-F238E27FC236}">
                <a16:creationId xmlns:a16="http://schemas.microsoft.com/office/drawing/2014/main" id="{D8963670-149E-3FC0-C224-69A4B6486888}"/>
              </a:ext>
            </a:extLst>
          </p:cNvPr>
          <p:cNvPicPr>
            <a:picLocks noChangeAspect="1"/>
          </p:cNvPicPr>
          <p:nvPr/>
        </p:nvPicPr>
        <p:blipFill>
          <a:blip r:embed="rId4">
            <a:alphaModFix amt="90000"/>
            <a:extLst>
              <a:ext uri="{28A0092B-C50C-407E-A947-70E740481C1C}">
                <a14:useLocalDpi xmlns:a14="http://schemas.microsoft.com/office/drawing/2010/main" val="0"/>
              </a:ext>
            </a:extLst>
          </a:blip>
          <a:stretch>
            <a:fillRect/>
          </a:stretch>
        </p:blipFill>
        <p:spPr>
          <a:xfrm>
            <a:off x="9443062" y="0"/>
            <a:ext cx="2748938" cy="1563494"/>
          </a:xfrm>
          <a:prstGeom prst="rect">
            <a:avLst/>
          </a:prstGeom>
        </p:spPr>
      </p:pic>
      <p:pic>
        <p:nvPicPr>
          <p:cNvPr id="3628" name="Picture 3627" descr="A colorful lines on a black background&#10;&#10;Description automatically generated">
            <a:extLst>
              <a:ext uri="{FF2B5EF4-FFF2-40B4-BE49-F238E27FC236}">
                <a16:creationId xmlns:a16="http://schemas.microsoft.com/office/drawing/2014/main" id="{55379213-765B-612C-4800-5B43F8BB6918}"/>
              </a:ext>
            </a:extLst>
          </p:cNvPr>
          <p:cNvPicPr>
            <a:picLocks noChangeAspect="1"/>
          </p:cNvPicPr>
          <p:nvPr/>
        </p:nvPicPr>
        <p:blipFill>
          <a:blip r:embed="rId4">
            <a:alphaModFix amt="43000"/>
            <a:extLst>
              <a:ext uri="{28A0092B-C50C-407E-A947-70E740481C1C}">
                <a14:useLocalDpi xmlns:a14="http://schemas.microsoft.com/office/drawing/2010/main" val="0"/>
              </a:ext>
            </a:extLst>
          </a:blip>
          <a:stretch>
            <a:fillRect/>
          </a:stretch>
        </p:blipFill>
        <p:spPr>
          <a:xfrm rot="10800000">
            <a:off x="0" y="5294506"/>
            <a:ext cx="2748938" cy="1563494"/>
          </a:xfrm>
          <a:prstGeom prst="rect">
            <a:avLst/>
          </a:prstGeom>
        </p:spPr>
      </p:pic>
      <p:sp>
        <p:nvSpPr>
          <p:cNvPr id="3" name="TextBox 2">
            <a:extLst>
              <a:ext uri="{FF2B5EF4-FFF2-40B4-BE49-F238E27FC236}">
                <a16:creationId xmlns:a16="http://schemas.microsoft.com/office/drawing/2014/main" id="{51C4BD90-4C8E-DF3B-1C0B-9C8FDAFF713E}"/>
              </a:ext>
            </a:extLst>
          </p:cNvPr>
          <p:cNvSpPr txBox="1"/>
          <p:nvPr/>
        </p:nvSpPr>
        <p:spPr>
          <a:xfrm>
            <a:off x="1076587" y="1494369"/>
            <a:ext cx="1278755" cy="338554"/>
          </a:xfrm>
          <a:prstGeom prst="rect">
            <a:avLst/>
          </a:prstGeom>
          <a:noFill/>
        </p:spPr>
        <p:txBody>
          <a:bodyPr wrap="square">
            <a:spAutoFit/>
          </a:bodyPr>
          <a:lstStyle/>
          <a:p>
            <a:pPr algn="ctr"/>
            <a:r>
              <a:rPr lang="en-GB" sz="1600" b="1" dirty="0">
                <a:solidFill>
                  <a:schemeClr val="accent2"/>
                </a:solidFill>
              </a:rPr>
              <a:t>SQL Query</a:t>
            </a:r>
            <a:endParaRPr lang="en-US" sz="1600" b="1" dirty="0">
              <a:solidFill>
                <a:schemeClr val="accent2"/>
              </a:solidFill>
            </a:endParaRPr>
          </a:p>
        </p:txBody>
      </p:sp>
      <p:sp>
        <p:nvSpPr>
          <p:cNvPr id="6" name="TextBox 5">
            <a:extLst>
              <a:ext uri="{FF2B5EF4-FFF2-40B4-BE49-F238E27FC236}">
                <a16:creationId xmlns:a16="http://schemas.microsoft.com/office/drawing/2014/main" id="{F922E87E-D7D0-2F4F-DAED-E292315D043E}"/>
              </a:ext>
            </a:extLst>
          </p:cNvPr>
          <p:cNvSpPr txBox="1"/>
          <p:nvPr/>
        </p:nvSpPr>
        <p:spPr>
          <a:xfrm>
            <a:off x="2461883" y="711366"/>
            <a:ext cx="6716407" cy="338554"/>
          </a:xfrm>
          <a:prstGeom prst="rect">
            <a:avLst/>
          </a:prstGeom>
          <a:noFill/>
        </p:spPr>
        <p:txBody>
          <a:bodyPr wrap="square">
            <a:spAutoFit/>
          </a:bodyPr>
          <a:lstStyle>
            <a:defPPr>
              <a:defRPr lang="en-US"/>
            </a:defPPr>
            <a:lvl1pPr algn="ctr">
              <a:defRPr sz="3600" b="1">
                <a:solidFill>
                  <a:schemeClr val="accent2"/>
                </a:solidFill>
                <a:latin typeface="Montserrat" panose="00000500000000000000" pitchFamily="2" charset="0"/>
              </a:defRPr>
            </a:lvl1pPr>
          </a:lstStyle>
          <a:p>
            <a:pPr algn="l"/>
            <a:r>
              <a:rPr lang="en-GB" sz="1600" dirty="0"/>
              <a:t>4. Top 10 bowlers based on past 3 years total wickets taken.</a:t>
            </a:r>
            <a:endParaRPr lang="en-IN" sz="1600" dirty="0"/>
          </a:p>
        </p:txBody>
      </p:sp>
      <p:sp>
        <p:nvSpPr>
          <p:cNvPr id="12" name="Rectangle: Rounded Corners 9">
            <a:extLst>
              <a:ext uri="{FF2B5EF4-FFF2-40B4-BE49-F238E27FC236}">
                <a16:creationId xmlns:a16="http://schemas.microsoft.com/office/drawing/2014/main" id="{BA707F61-0515-BEDA-17ED-D96C78D4E59C}"/>
              </a:ext>
            </a:extLst>
          </p:cNvPr>
          <p:cNvSpPr/>
          <p:nvPr/>
        </p:nvSpPr>
        <p:spPr>
          <a:xfrm>
            <a:off x="115747" y="1338688"/>
            <a:ext cx="11973471" cy="5394135"/>
          </a:xfrm>
          <a:custGeom>
            <a:avLst/>
            <a:gdLst>
              <a:gd name="connsiteX0" fmla="*/ 0 w 10172152"/>
              <a:gd name="connsiteY0" fmla="*/ 815953 h 4895621"/>
              <a:gd name="connsiteX1" fmla="*/ 815953 w 10172152"/>
              <a:gd name="connsiteY1" fmla="*/ 0 h 4895621"/>
              <a:gd name="connsiteX2" fmla="*/ 9356199 w 10172152"/>
              <a:gd name="connsiteY2" fmla="*/ 0 h 4895621"/>
              <a:gd name="connsiteX3" fmla="*/ 10172152 w 10172152"/>
              <a:gd name="connsiteY3" fmla="*/ 815953 h 4895621"/>
              <a:gd name="connsiteX4" fmla="*/ 10172152 w 10172152"/>
              <a:gd name="connsiteY4" fmla="*/ 4079668 h 4895621"/>
              <a:gd name="connsiteX5" fmla="*/ 9356199 w 10172152"/>
              <a:gd name="connsiteY5" fmla="*/ 4895621 h 4895621"/>
              <a:gd name="connsiteX6" fmla="*/ 815953 w 10172152"/>
              <a:gd name="connsiteY6" fmla="*/ 4895621 h 4895621"/>
              <a:gd name="connsiteX7" fmla="*/ 0 w 10172152"/>
              <a:gd name="connsiteY7" fmla="*/ 4079668 h 4895621"/>
              <a:gd name="connsiteX8" fmla="*/ 0 w 10172152"/>
              <a:gd name="connsiteY8" fmla="*/ 815953 h 4895621"/>
              <a:gd name="connsiteX0" fmla="*/ 0 w 10172152"/>
              <a:gd name="connsiteY0" fmla="*/ 879748 h 4959416"/>
              <a:gd name="connsiteX1" fmla="*/ 815953 w 10172152"/>
              <a:gd name="connsiteY1" fmla="*/ 63795 h 4959416"/>
              <a:gd name="connsiteX2" fmla="*/ 9717706 w 10172152"/>
              <a:gd name="connsiteY2" fmla="*/ 0 h 4959416"/>
              <a:gd name="connsiteX3" fmla="*/ 10172152 w 10172152"/>
              <a:gd name="connsiteY3" fmla="*/ 879748 h 4959416"/>
              <a:gd name="connsiteX4" fmla="*/ 10172152 w 10172152"/>
              <a:gd name="connsiteY4" fmla="*/ 4143463 h 4959416"/>
              <a:gd name="connsiteX5" fmla="*/ 9356199 w 10172152"/>
              <a:gd name="connsiteY5" fmla="*/ 4959416 h 4959416"/>
              <a:gd name="connsiteX6" fmla="*/ 815953 w 10172152"/>
              <a:gd name="connsiteY6" fmla="*/ 4959416 h 4959416"/>
              <a:gd name="connsiteX7" fmla="*/ 0 w 10172152"/>
              <a:gd name="connsiteY7" fmla="*/ 4143463 h 4959416"/>
              <a:gd name="connsiteX8" fmla="*/ 0 w 10172152"/>
              <a:gd name="connsiteY8" fmla="*/ 879748 h 4959416"/>
              <a:gd name="connsiteX0" fmla="*/ 0 w 10172152"/>
              <a:gd name="connsiteY0" fmla="*/ 879748 h 4991314"/>
              <a:gd name="connsiteX1" fmla="*/ 815953 w 10172152"/>
              <a:gd name="connsiteY1" fmla="*/ 63795 h 4991314"/>
              <a:gd name="connsiteX2" fmla="*/ 9717706 w 10172152"/>
              <a:gd name="connsiteY2" fmla="*/ 0 h 4991314"/>
              <a:gd name="connsiteX3" fmla="*/ 10172152 w 10172152"/>
              <a:gd name="connsiteY3" fmla="*/ 879748 h 4991314"/>
              <a:gd name="connsiteX4" fmla="*/ 10172152 w 10172152"/>
              <a:gd name="connsiteY4" fmla="*/ 4143463 h 4991314"/>
              <a:gd name="connsiteX5" fmla="*/ 9707073 w 10172152"/>
              <a:gd name="connsiteY5" fmla="*/ 4991314 h 4991314"/>
              <a:gd name="connsiteX6" fmla="*/ 815953 w 10172152"/>
              <a:gd name="connsiteY6" fmla="*/ 4959416 h 4991314"/>
              <a:gd name="connsiteX7" fmla="*/ 0 w 10172152"/>
              <a:gd name="connsiteY7" fmla="*/ 4143463 h 4991314"/>
              <a:gd name="connsiteX8" fmla="*/ 0 w 10172152"/>
              <a:gd name="connsiteY8" fmla="*/ 879748 h 4991314"/>
              <a:gd name="connsiteX0" fmla="*/ 345 w 10172497"/>
              <a:gd name="connsiteY0" fmla="*/ 879748 h 4991314"/>
              <a:gd name="connsiteX1" fmla="*/ 816298 w 10172497"/>
              <a:gd name="connsiteY1" fmla="*/ 63795 h 4991314"/>
              <a:gd name="connsiteX2" fmla="*/ 9718051 w 10172497"/>
              <a:gd name="connsiteY2" fmla="*/ 0 h 4991314"/>
              <a:gd name="connsiteX3" fmla="*/ 10172497 w 10172497"/>
              <a:gd name="connsiteY3" fmla="*/ 879748 h 4991314"/>
              <a:gd name="connsiteX4" fmla="*/ 10172497 w 10172497"/>
              <a:gd name="connsiteY4" fmla="*/ 4143463 h 4991314"/>
              <a:gd name="connsiteX5" fmla="*/ 9707418 w 10172497"/>
              <a:gd name="connsiteY5" fmla="*/ 4991314 h 4991314"/>
              <a:gd name="connsiteX6" fmla="*/ 422893 w 10172497"/>
              <a:gd name="connsiteY6" fmla="*/ 4991314 h 4991314"/>
              <a:gd name="connsiteX7" fmla="*/ 345 w 10172497"/>
              <a:gd name="connsiteY7" fmla="*/ 4143463 h 4991314"/>
              <a:gd name="connsiteX8" fmla="*/ 345 w 10172497"/>
              <a:gd name="connsiteY8" fmla="*/ 879748 h 4991314"/>
              <a:gd name="connsiteX0" fmla="*/ 345 w 10172497"/>
              <a:gd name="connsiteY0" fmla="*/ 890380 h 5001946"/>
              <a:gd name="connsiteX1" fmla="*/ 433526 w 10172497"/>
              <a:gd name="connsiteY1" fmla="*/ 0 h 5001946"/>
              <a:gd name="connsiteX2" fmla="*/ 9718051 w 10172497"/>
              <a:gd name="connsiteY2" fmla="*/ 10632 h 5001946"/>
              <a:gd name="connsiteX3" fmla="*/ 10172497 w 10172497"/>
              <a:gd name="connsiteY3" fmla="*/ 890380 h 5001946"/>
              <a:gd name="connsiteX4" fmla="*/ 10172497 w 10172497"/>
              <a:gd name="connsiteY4" fmla="*/ 4154095 h 5001946"/>
              <a:gd name="connsiteX5" fmla="*/ 9707418 w 10172497"/>
              <a:gd name="connsiteY5" fmla="*/ 5001946 h 5001946"/>
              <a:gd name="connsiteX6" fmla="*/ 422893 w 10172497"/>
              <a:gd name="connsiteY6" fmla="*/ 5001946 h 5001946"/>
              <a:gd name="connsiteX7" fmla="*/ 345 w 10172497"/>
              <a:gd name="connsiteY7" fmla="*/ 4154095 h 5001946"/>
              <a:gd name="connsiteX8" fmla="*/ 345 w 10172497"/>
              <a:gd name="connsiteY8" fmla="*/ 890380 h 5001946"/>
              <a:gd name="connsiteX0" fmla="*/ 2651 w 10174803"/>
              <a:gd name="connsiteY0" fmla="*/ 890380 h 5001946"/>
              <a:gd name="connsiteX1" fmla="*/ 435832 w 10174803"/>
              <a:gd name="connsiteY1" fmla="*/ 0 h 5001946"/>
              <a:gd name="connsiteX2" fmla="*/ 9720357 w 10174803"/>
              <a:gd name="connsiteY2" fmla="*/ 10632 h 5001946"/>
              <a:gd name="connsiteX3" fmla="*/ 10174803 w 10174803"/>
              <a:gd name="connsiteY3" fmla="*/ 890380 h 5001946"/>
              <a:gd name="connsiteX4" fmla="*/ 10174803 w 10174803"/>
              <a:gd name="connsiteY4" fmla="*/ 4154095 h 5001946"/>
              <a:gd name="connsiteX5" fmla="*/ 9709724 w 10174803"/>
              <a:gd name="connsiteY5" fmla="*/ 5001946 h 5001946"/>
              <a:gd name="connsiteX6" fmla="*/ 393301 w 10174803"/>
              <a:gd name="connsiteY6" fmla="*/ 4991313 h 5001946"/>
              <a:gd name="connsiteX7" fmla="*/ 2651 w 10174803"/>
              <a:gd name="connsiteY7" fmla="*/ 4154095 h 5001946"/>
              <a:gd name="connsiteX8" fmla="*/ 2651 w 10174803"/>
              <a:gd name="connsiteY8" fmla="*/ 890380 h 5001946"/>
              <a:gd name="connsiteX0" fmla="*/ 833 w 10172985"/>
              <a:gd name="connsiteY0" fmla="*/ 890380 h 5012579"/>
              <a:gd name="connsiteX1" fmla="*/ 434014 w 10172985"/>
              <a:gd name="connsiteY1" fmla="*/ 0 h 5012579"/>
              <a:gd name="connsiteX2" fmla="*/ 9718539 w 10172985"/>
              <a:gd name="connsiteY2" fmla="*/ 10632 h 5012579"/>
              <a:gd name="connsiteX3" fmla="*/ 10172985 w 10172985"/>
              <a:gd name="connsiteY3" fmla="*/ 890380 h 5012579"/>
              <a:gd name="connsiteX4" fmla="*/ 10172985 w 10172985"/>
              <a:gd name="connsiteY4" fmla="*/ 4154095 h 5012579"/>
              <a:gd name="connsiteX5" fmla="*/ 9707906 w 10172985"/>
              <a:gd name="connsiteY5" fmla="*/ 5001946 h 5012579"/>
              <a:gd name="connsiteX6" fmla="*/ 412749 w 10172985"/>
              <a:gd name="connsiteY6" fmla="*/ 5012579 h 5012579"/>
              <a:gd name="connsiteX7" fmla="*/ 833 w 10172985"/>
              <a:gd name="connsiteY7" fmla="*/ 4154095 h 5012579"/>
              <a:gd name="connsiteX8" fmla="*/ 833 w 10172985"/>
              <a:gd name="connsiteY8" fmla="*/ 890380 h 5012579"/>
              <a:gd name="connsiteX0" fmla="*/ 833 w 10172985"/>
              <a:gd name="connsiteY0" fmla="*/ 911646 h 5033845"/>
              <a:gd name="connsiteX1" fmla="*/ 434014 w 10172985"/>
              <a:gd name="connsiteY1" fmla="*/ 21266 h 5033845"/>
              <a:gd name="connsiteX2" fmla="*/ 9718539 w 10172985"/>
              <a:gd name="connsiteY2" fmla="*/ 0 h 5033845"/>
              <a:gd name="connsiteX3" fmla="*/ 10172985 w 10172985"/>
              <a:gd name="connsiteY3" fmla="*/ 911646 h 5033845"/>
              <a:gd name="connsiteX4" fmla="*/ 10172985 w 10172985"/>
              <a:gd name="connsiteY4" fmla="*/ 4175361 h 5033845"/>
              <a:gd name="connsiteX5" fmla="*/ 9707906 w 10172985"/>
              <a:gd name="connsiteY5" fmla="*/ 5023212 h 5033845"/>
              <a:gd name="connsiteX6" fmla="*/ 412749 w 10172985"/>
              <a:gd name="connsiteY6" fmla="*/ 5033845 h 5033845"/>
              <a:gd name="connsiteX7" fmla="*/ 833 w 10172985"/>
              <a:gd name="connsiteY7" fmla="*/ 4175361 h 5033845"/>
              <a:gd name="connsiteX8" fmla="*/ 833 w 10172985"/>
              <a:gd name="connsiteY8" fmla="*/ 911646 h 503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2985" h="5033845">
                <a:moveTo>
                  <a:pt x="833" y="911646"/>
                </a:moveTo>
                <a:cubicBezTo>
                  <a:pt x="833" y="461008"/>
                  <a:pt x="-16624" y="21266"/>
                  <a:pt x="434014" y="21266"/>
                </a:cubicBezTo>
                <a:lnTo>
                  <a:pt x="9718539" y="0"/>
                </a:lnTo>
                <a:cubicBezTo>
                  <a:pt x="10169177" y="0"/>
                  <a:pt x="10172985" y="461008"/>
                  <a:pt x="10172985" y="911646"/>
                </a:cubicBezTo>
                <a:lnTo>
                  <a:pt x="10172985" y="4175361"/>
                </a:lnTo>
                <a:cubicBezTo>
                  <a:pt x="10172985" y="4625999"/>
                  <a:pt x="10158544" y="5023212"/>
                  <a:pt x="9707906" y="5023212"/>
                </a:cubicBezTo>
                <a:lnTo>
                  <a:pt x="412749" y="5033845"/>
                </a:lnTo>
                <a:cubicBezTo>
                  <a:pt x="-37889" y="5033845"/>
                  <a:pt x="833" y="4625999"/>
                  <a:pt x="833" y="4175361"/>
                </a:cubicBezTo>
                <a:lnTo>
                  <a:pt x="833" y="911646"/>
                </a:lnTo>
                <a:close/>
              </a:path>
            </a:pathLst>
          </a:cu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13" name="TextBox 12">
            <a:extLst>
              <a:ext uri="{FF2B5EF4-FFF2-40B4-BE49-F238E27FC236}">
                <a16:creationId xmlns:a16="http://schemas.microsoft.com/office/drawing/2014/main" id="{9051DD0F-B536-E888-06AD-76736807EEFC}"/>
              </a:ext>
            </a:extLst>
          </p:cNvPr>
          <p:cNvSpPr txBox="1"/>
          <p:nvPr/>
        </p:nvSpPr>
        <p:spPr>
          <a:xfrm>
            <a:off x="753768" y="2562864"/>
            <a:ext cx="3381032" cy="2800767"/>
          </a:xfrm>
          <a:prstGeom prst="rect">
            <a:avLst/>
          </a:prstGeom>
          <a:noFill/>
        </p:spPr>
        <p:txBody>
          <a:bodyPr wrap="square" rtlCol="0">
            <a:spAutoFit/>
          </a:bodyPr>
          <a:lstStyle/>
          <a:p>
            <a:r>
              <a:rPr lang="en-GB" sz="1600" dirty="0">
                <a:solidFill>
                  <a:schemeClr val="bg1"/>
                </a:solidFill>
              </a:rPr>
              <a:t>Select </a:t>
            </a:r>
          </a:p>
          <a:p>
            <a:r>
              <a:rPr lang="en-GB" sz="1600" dirty="0">
                <a:solidFill>
                  <a:schemeClr val="bg1"/>
                </a:solidFill>
              </a:rPr>
              <a:t>        bowlername,</a:t>
            </a:r>
          </a:p>
          <a:p>
            <a:r>
              <a:rPr lang="en-GB" sz="1600" dirty="0">
                <a:solidFill>
                  <a:schemeClr val="bg1"/>
                </a:solidFill>
              </a:rPr>
              <a:t>        SUM(wickets) as total_wickets</a:t>
            </a:r>
          </a:p>
          <a:p>
            <a:r>
              <a:rPr lang="en-GB" sz="1600" dirty="0">
                <a:solidFill>
                  <a:schemeClr val="bg1"/>
                </a:solidFill>
              </a:rPr>
              <a:t>from </a:t>
            </a:r>
          </a:p>
          <a:p>
            <a:r>
              <a:rPr lang="en-GB" sz="1600" dirty="0">
                <a:solidFill>
                  <a:schemeClr val="bg1"/>
                </a:solidFill>
              </a:rPr>
              <a:t>        fact_bowling_summary</a:t>
            </a:r>
          </a:p>
          <a:p>
            <a:r>
              <a:rPr lang="en-GB" sz="1600" dirty="0">
                <a:solidFill>
                  <a:schemeClr val="bg1"/>
                </a:solidFill>
              </a:rPr>
              <a:t>group by </a:t>
            </a:r>
          </a:p>
          <a:p>
            <a:r>
              <a:rPr lang="en-GB" sz="1600" dirty="0">
                <a:solidFill>
                  <a:schemeClr val="bg1"/>
                </a:solidFill>
              </a:rPr>
              <a:t>        bowlerName</a:t>
            </a:r>
          </a:p>
          <a:p>
            <a:r>
              <a:rPr lang="en-GB" sz="1600" dirty="0">
                <a:solidFill>
                  <a:schemeClr val="bg1"/>
                </a:solidFill>
              </a:rPr>
              <a:t>order by </a:t>
            </a:r>
          </a:p>
          <a:p>
            <a:r>
              <a:rPr lang="en-GB" sz="1600" dirty="0">
                <a:solidFill>
                  <a:schemeClr val="bg1"/>
                </a:solidFill>
              </a:rPr>
              <a:t>       total_wickets </a:t>
            </a:r>
          </a:p>
          <a:p>
            <a:r>
              <a:rPr lang="en-GB" sz="1600" dirty="0">
                <a:solidFill>
                  <a:schemeClr val="bg1"/>
                </a:solidFill>
              </a:rPr>
              <a:t>       desc</a:t>
            </a:r>
          </a:p>
          <a:p>
            <a:r>
              <a:rPr lang="en-GB" sz="1600" dirty="0">
                <a:solidFill>
                  <a:schemeClr val="bg1"/>
                </a:solidFill>
              </a:rPr>
              <a:t>       Limit 10;</a:t>
            </a:r>
            <a:endParaRPr lang="en-US" sz="1600" dirty="0">
              <a:solidFill>
                <a:schemeClr val="bg1"/>
              </a:solidFill>
            </a:endParaRPr>
          </a:p>
        </p:txBody>
      </p:sp>
      <p:sp>
        <p:nvSpPr>
          <p:cNvPr id="7" name="TextBox 6">
            <a:extLst>
              <a:ext uri="{FF2B5EF4-FFF2-40B4-BE49-F238E27FC236}">
                <a16:creationId xmlns:a16="http://schemas.microsoft.com/office/drawing/2014/main" id="{D532FF4B-905D-A991-523B-94A22D9946B2}"/>
              </a:ext>
            </a:extLst>
          </p:cNvPr>
          <p:cNvSpPr txBox="1"/>
          <p:nvPr/>
        </p:nvSpPr>
        <p:spPr>
          <a:xfrm>
            <a:off x="7367099" y="1428272"/>
            <a:ext cx="1711844" cy="338554"/>
          </a:xfrm>
          <a:prstGeom prst="rect">
            <a:avLst/>
          </a:prstGeom>
          <a:noFill/>
        </p:spPr>
        <p:txBody>
          <a:bodyPr wrap="square">
            <a:spAutoFit/>
          </a:bodyPr>
          <a:lstStyle/>
          <a:p>
            <a:pPr algn="ctr"/>
            <a:r>
              <a:rPr lang="en-GB" sz="1600" b="1" dirty="0">
                <a:solidFill>
                  <a:schemeClr val="accent2"/>
                </a:solidFill>
                <a:latin typeface="Montserrat" panose="00000500000000000000" pitchFamily="2" charset="0"/>
              </a:rPr>
              <a:t>Visual Output</a:t>
            </a:r>
            <a:endParaRPr lang="en-IN" sz="1600" b="1" dirty="0">
              <a:solidFill>
                <a:schemeClr val="accent2"/>
              </a:solidFill>
              <a:latin typeface="Montserrat" panose="00000500000000000000" pitchFamily="2" charset="0"/>
            </a:endParaRPr>
          </a:p>
        </p:txBody>
      </p:sp>
      <p:graphicFrame>
        <p:nvGraphicFramePr>
          <p:cNvPr id="11" name="Chart 10">
            <a:extLst>
              <a:ext uri="{FF2B5EF4-FFF2-40B4-BE49-F238E27FC236}">
                <a16:creationId xmlns:a16="http://schemas.microsoft.com/office/drawing/2014/main" id="{DD4B66E8-A674-1688-A693-1F136252826F}"/>
              </a:ext>
            </a:extLst>
          </p:cNvPr>
          <p:cNvGraphicFramePr/>
          <p:nvPr>
            <p:extLst>
              <p:ext uri="{D42A27DB-BD31-4B8C-83A1-F6EECF244321}">
                <p14:modId xmlns:p14="http://schemas.microsoft.com/office/powerpoint/2010/main" val="3277939566"/>
              </p:ext>
            </p:extLst>
          </p:nvPr>
        </p:nvGraphicFramePr>
        <p:xfrm>
          <a:off x="6312153" y="1908076"/>
          <a:ext cx="3599712" cy="4574839"/>
        </p:xfrm>
        <a:graphic>
          <a:graphicData uri="http://schemas.openxmlformats.org/drawingml/2006/chart">
            <c:chart xmlns:c="http://schemas.openxmlformats.org/drawingml/2006/chart" xmlns:r="http://schemas.openxmlformats.org/officeDocument/2006/relationships" r:id="rId5"/>
          </a:graphicData>
        </a:graphic>
      </p:graphicFrame>
      <p:cxnSp>
        <p:nvCxnSpPr>
          <p:cNvPr id="19" name="Straight Connector 18">
            <a:extLst>
              <a:ext uri="{FF2B5EF4-FFF2-40B4-BE49-F238E27FC236}">
                <a16:creationId xmlns:a16="http://schemas.microsoft.com/office/drawing/2014/main" id="{A51F2BAE-0E93-ACF9-EFCD-7E9BDF5BB9D1}"/>
              </a:ext>
            </a:extLst>
          </p:cNvPr>
          <p:cNvCxnSpPr/>
          <p:nvPr/>
        </p:nvCxnSpPr>
        <p:spPr>
          <a:xfrm>
            <a:off x="5926188" y="1563494"/>
            <a:ext cx="0" cy="4960426"/>
          </a:xfrm>
          <a:prstGeom prst="line">
            <a:avLst/>
          </a:prstGeom>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7587567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9CE4E78F-BEF7-29D8-AE6C-5B2CC90443D5}"/>
            </a:ext>
          </a:extLst>
        </p:cNvPr>
        <p:cNvGrpSpPr/>
        <p:nvPr/>
      </p:nvGrpSpPr>
      <p:grpSpPr>
        <a:xfrm>
          <a:off x="0" y="0"/>
          <a:ext cx="0" cy="0"/>
          <a:chOff x="0" y="0"/>
          <a:chExt cx="0" cy="0"/>
        </a:xfrm>
      </p:grpSpPr>
      <p:pic>
        <p:nvPicPr>
          <p:cNvPr id="8" name="Picture 7" descr="A black background with a circle&#10;&#10;Description automatically generated">
            <a:extLst>
              <a:ext uri="{FF2B5EF4-FFF2-40B4-BE49-F238E27FC236}">
                <a16:creationId xmlns:a16="http://schemas.microsoft.com/office/drawing/2014/main" id="{329A5992-1725-2FEC-688D-C11E6EC323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2">
            <a:extLst>
              <a:ext uri="{FF2B5EF4-FFF2-40B4-BE49-F238E27FC236}">
                <a16:creationId xmlns:a16="http://schemas.microsoft.com/office/drawing/2014/main" id="{C0723C8E-32E3-895B-424A-0083545039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8456"/>
            <a:ext cx="1152525" cy="576263"/>
          </a:xfrm>
          <a:prstGeom prst="rect">
            <a:avLst/>
          </a:prstGeom>
          <a:noFill/>
          <a:extLst>
            <a:ext uri="{909E8E84-426E-40DD-AFC4-6F175D3DCCD1}">
              <a14:hiddenFill xmlns:a14="http://schemas.microsoft.com/office/drawing/2010/main">
                <a:solidFill>
                  <a:srgbClr val="FFFFFF"/>
                </a:solidFill>
              </a14:hiddenFill>
            </a:ext>
          </a:extLst>
        </p:spPr>
      </p:pic>
      <p:pic>
        <p:nvPicPr>
          <p:cNvPr id="3627" name="Picture 3626" descr="A colorful lines on a black background&#10;&#10;Description automatically generated">
            <a:extLst>
              <a:ext uri="{FF2B5EF4-FFF2-40B4-BE49-F238E27FC236}">
                <a16:creationId xmlns:a16="http://schemas.microsoft.com/office/drawing/2014/main" id="{D8963670-149E-3FC0-C224-69A4B6486888}"/>
              </a:ext>
            </a:extLst>
          </p:cNvPr>
          <p:cNvPicPr>
            <a:picLocks noChangeAspect="1"/>
          </p:cNvPicPr>
          <p:nvPr/>
        </p:nvPicPr>
        <p:blipFill>
          <a:blip r:embed="rId4">
            <a:alphaModFix amt="90000"/>
            <a:extLst>
              <a:ext uri="{28A0092B-C50C-407E-A947-70E740481C1C}">
                <a14:useLocalDpi xmlns:a14="http://schemas.microsoft.com/office/drawing/2010/main" val="0"/>
              </a:ext>
            </a:extLst>
          </a:blip>
          <a:stretch>
            <a:fillRect/>
          </a:stretch>
        </p:blipFill>
        <p:spPr>
          <a:xfrm>
            <a:off x="9443062" y="0"/>
            <a:ext cx="2748938" cy="1563494"/>
          </a:xfrm>
          <a:prstGeom prst="rect">
            <a:avLst/>
          </a:prstGeom>
        </p:spPr>
      </p:pic>
      <p:pic>
        <p:nvPicPr>
          <p:cNvPr id="3628" name="Picture 3627" descr="A colorful lines on a black background&#10;&#10;Description automatically generated">
            <a:extLst>
              <a:ext uri="{FF2B5EF4-FFF2-40B4-BE49-F238E27FC236}">
                <a16:creationId xmlns:a16="http://schemas.microsoft.com/office/drawing/2014/main" id="{55379213-765B-612C-4800-5B43F8BB6918}"/>
              </a:ext>
            </a:extLst>
          </p:cNvPr>
          <p:cNvPicPr>
            <a:picLocks noChangeAspect="1"/>
          </p:cNvPicPr>
          <p:nvPr/>
        </p:nvPicPr>
        <p:blipFill>
          <a:blip r:embed="rId4">
            <a:alphaModFix amt="43000"/>
            <a:extLst>
              <a:ext uri="{28A0092B-C50C-407E-A947-70E740481C1C}">
                <a14:useLocalDpi xmlns:a14="http://schemas.microsoft.com/office/drawing/2010/main" val="0"/>
              </a:ext>
            </a:extLst>
          </a:blip>
          <a:stretch>
            <a:fillRect/>
          </a:stretch>
        </p:blipFill>
        <p:spPr>
          <a:xfrm rot="10800000">
            <a:off x="0" y="5294506"/>
            <a:ext cx="2748938" cy="1563494"/>
          </a:xfrm>
          <a:prstGeom prst="rect">
            <a:avLst/>
          </a:prstGeom>
        </p:spPr>
      </p:pic>
      <p:sp>
        <p:nvSpPr>
          <p:cNvPr id="3" name="TextBox 2">
            <a:extLst>
              <a:ext uri="{FF2B5EF4-FFF2-40B4-BE49-F238E27FC236}">
                <a16:creationId xmlns:a16="http://schemas.microsoft.com/office/drawing/2014/main" id="{51C4BD90-4C8E-DF3B-1C0B-9C8FDAFF713E}"/>
              </a:ext>
            </a:extLst>
          </p:cNvPr>
          <p:cNvSpPr txBox="1"/>
          <p:nvPr/>
        </p:nvSpPr>
        <p:spPr>
          <a:xfrm>
            <a:off x="239948" y="1015102"/>
            <a:ext cx="1278755" cy="338554"/>
          </a:xfrm>
          <a:prstGeom prst="rect">
            <a:avLst/>
          </a:prstGeom>
          <a:noFill/>
        </p:spPr>
        <p:txBody>
          <a:bodyPr wrap="square">
            <a:spAutoFit/>
          </a:bodyPr>
          <a:lstStyle/>
          <a:p>
            <a:pPr algn="ctr"/>
            <a:r>
              <a:rPr lang="en-GB" sz="1600" b="1" dirty="0">
                <a:solidFill>
                  <a:schemeClr val="accent2"/>
                </a:solidFill>
              </a:rPr>
              <a:t>SQL Query</a:t>
            </a:r>
            <a:endParaRPr lang="en-US" sz="1600" b="1" dirty="0">
              <a:solidFill>
                <a:schemeClr val="accent2"/>
              </a:solidFill>
            </a:endParaRPr>
          </a:p>
        </p:txBody>
      </p:sp>
      <p:sp>
        <p:nvSpPr>
          <p:cNvPr id="6" name="TextBox 5">
            <a:extLst>
              <a:ext uri="{FF2B5EF4-FFF2-40B4-BE49-F238E27FC236}">
                <a16:creationId xmlns:a16="http://schemas.microsoft.com/office/drawing/2014/main" id="{F922E87E-D7D0-2F4F-DAED-E292315D043E}"/>
              </a:ext>
            </a:extLst>
          </p:cNvPr>
          <p:cNvSpPr txBox="1"/>
          <p:nvPr/>
        </p:nvSpPr>
        <p:spPr>
          <a:xfrm>
            <a:off x="888042" y="743205"/>
            <a:ext cx="10353074" cy="707886"/>
          </a:xfrm>
          <a:prstGeom prst="rect">
            <a:avLst/>
          </a:prstGeom>
          <a:noFill/>
        </p:spPr>
        <p:txBody>
          <a:bodyPr wrap="square">
            <a:spAutoFit/>
          </a:bodyPr>
          <a:lstStyle>
            <a:defPPr>
              <a:defRPr lang="en-US"/>
            </a:defPPr>
            <a:lvl1pPr algn="ctr">
              <a:defRPr sz="3600" b="1">
                <a:solidFill>
                  <a:schemeClr val="accent2"/>
                </a:solidFill>
                <a:latin typeface="Montserrat" panose="00000500000000000000" pitchFamily="2" charset="0"/>
              </a:defRPr>
            </a:lvl1pPr>
          </a:lstStyle>
          <a:p>
            <a:pPr algn="l"/>
            <a:r>
              <a:rPr lang="en-GB" sz="1600" dirty="0"/>
              <a:t>5. Top 10 bowlers based on past 3 years </a:t>
            </a:r>
            <a:r>
              <a:rPr lang="en-GB" sz="1600" dirty="0">
                <a:solidFill>
                  <a:srgbClr val="9A0A18"/>
                </a:solidFill>
              </a:rPr>
              <a:t>bowling average</a:t>
            </a:r>
            <a:r>
              <a:rPr lang="en-GB" sz="1600" dirty="0"/>
              <a:t>. (min 60 balls bowled in each season)</a:t>
            </a:r>
            <a:endParaRPr lang="en-IN" sz="1600" dirty="0"/>
          </a:p>
          <a:p>
            <a:pPr algn="l"/>
            <a:endParaRPr lang="en-IN" sz="2400" dirty="0"/>
          </a:p>
        </p:txBody>
      </p:sp>
      <p:sp>
        <p:nvSpPr>
          <p:cNvPr id="12" name="Rectangle: Rounded Corners 9">
            <a:extLst>
              <a:ext uri="{FF2B5EF4-FFF2-40B4-BE49-F238E27FC236}">
                <a16:creationId xmlns:a16="http://schemas.microsoft.com/office/drawing/2014/main" id="{BA707F61-0515-BEDA-17ED-D96C78D4E59C}"/>
              </a:ext>
            </a:extLst>
          </p:cNvPr>
          <p:cNvSpPr/>
          <p:nvPr/>
        </p:nvSpPr>
        <p:spPr>
          <a:xfrm>
            <a:off x="115747" y="1338688"/>
            <a:ext cx="11973471" cy="5394135"/>
          </a:xfrm>
          <a:custGeom>
            <a:avLst/>
            <a:gdLst>
              <a:gd name="connsiteX0" fmla="*/ 0 w 10172152"/>
              <a:gd name="connsiteY0" fmla="*/ 815953 h 4895621"/>
              <a:gd name="connsiteX1" fmla="*/ 815953 w 10172152"/>
              <a:gd name="connsiteY1" fmla="*/ 0 h 4895621"/>
              <a:gd name="connsiteX2" fmla="*/ 9356199 w 10172152"/>
              <a:gd name="connsiteY2" fmla="*/ 0 h 4895621"/>
              <a:gd name="connsiteX3" fmla="*/ 10172152 w 10172152"/>
              <a:gd name="connsiteY3" fmla="*/ 815953 h 4895621"/>
              <a:gd name="connsiteX4" fmla="*/ 10172152 w 10172152"/>
              <a:gd name="connsiteY4" fmla="*/ 4079668 h 4895621"/>
              <a:gd name="connsiteX5" fmla="*/ 9356199 w 10172152"/>
              <a:gd name="connsiteY5" fmla="*/ 4895621 h 4895621"/>
              <a:gd name="connsiteX6" fmla="*/ 815953 w 10172152"/>
              <a:gd name="connsiteY6" fmla="*/ 4895621 h 4895621"/>
              <a:gd name="connsiteX7" fmla="*/ 0 w 10172152"/>
              <a:gd name="connsiteY7" fmla="*/ 4079668 h 4895621"/>
              <a:gd name="connsiteX8" fmla="*/ 0 w 10172152"/>
              <a:gd name="connsiteY8" fmla="*/ 815953 h 4895621"/>
              <a:gd name="connsiteX0" fmla="*/ 0 w 10172152"/>
              <a:gd name="connsiteY0" fmla="*/ 879748 h 4959416"/>
              <a:gd name="connsiteX1" fmla="*/ 815953 w 10172152"/>
              <a:gd name="connsiteY1" fmla="*/ 63795 h 4959416"/>
              <a:gd name="connsiteX2" fmla="*/ 9717706 w 10172152"/>
              <a:gd name="connsiteY2" fmla="*/ 0 h 4959416"/>
              <a:gd name="connsiteX3" fmla="*/ 10172152 w 10172152"/>
              <a:gd name="connsiteY3" fmla="*/ 879748 h 4959416"/>
              <a:gd name="connsiteX4" fmla="*/ 10172152 w 10172152"/>
              <a:gd name="connsiteY4" fmla="*/ 4143463 h 4959416"/>
              <a:gd name="connsiteX5" fmla="*/ 9356199 w 10172152"/>
              <a:gd name="connsiteY5" fmla="*/ 4959416 h 4959416"/>
              <a:gd name="connsiteX6" fmla="*/ 815953 w 10172152"/>
              <a:gd name="connsiteY6" fmla="*/ 4959416 h 4959416"/>
              <a:gd name="connsiteX7" fmla="*/ 0 w 10172152"/>
              <a:gd name="connsiteY7" fmla="*/ 4143463 h 4959416"/>
              <a:gd name="connsiteX8" fmla="*/ 0 w 10172152"/>
              <a:gd name="connsiteY8" fmla="*/ 879748 h 4959416"/>
              <a:gd name="connsiteX0" fmla="*/ 0 w 10172152"/>
              <a:gd name="connsiteY0" fmla="*/ 879748 h 4991314"/>
              <a:gd name="connsiteX1" fmla="*/ 815953 w 10172152"/>
              <a:gd name="connsiteY1" fmla="*/ 63795 h 4991314"/>
              <a:gd name="connsiteX2" fmla="*/ 9717706 w 10172152"/>
              <a:gd name="connsiteY2" fmla="*/ 0 h 4991314"/>
              <a:gd name="connsiteX3" fmla="*/ 10172152 w 10172152"/>
              <a:gd name="connsiteY3" fmla="*/ 879748 h 4991314"/>
              <a:gd name="connsiteX4" fmla="*/ 10172152 w 10172152"/>
              <a:gd name="connsiteY4" fmla="*/ 4143463 h 4991314"/>
              <a:gd name="connsiteX5" fmla="*/ 9707073 w 10172152"/>
              <a:gd name="connsiteY5" fmla="*/ 4991314 h 4991314"/>
              <a:gd name="connsiteX6" fmla="*/ 815953 w 10172152"/>
              <a:gd name="connsiteY6" fmla="*/ 4959416 h 4991314"/>
              <a:gd name="connsiteX7" fmla="*/ 0 w 10172152"/>
              <a:gd name="connsiteY7" fmla="*/ 4143463 h 4991314"/>
              <a:gd name="connsiteX8" fmla="*/ 0 w 10172152"/>
              <a:gd name="connsiteY8" fmla="*/ 879748 h 4991314"/>
              <a:gd name="connsiteX0" fmla="*/ 345 w 10172497"/>
              <a:gd name="connsiteY0" fmla="*/ 879748 h 4991314"/>
              <a:gd name="connsiteX1" fmla="*/ 816298 w 10172497"/>
              <a:gd name="connsiteY1" fmla="*/ 63795 h 4991314"/>
              <a:gd name="connsiteX2" fmla="*/ 9718051 w 10172497"/>
              <a:gd name="connsiteY2" fmla="*/ 0 h 4991314"/>
              <a:gd name="connsiteX3" fmla="*/ 10172497 w 10172497"/>
              <a:gd name="connsiteY3" fmla="*/ 879748 h 4991314"/>
              <a:gd name="connsiteX4" fmla="*/ 10172497 w 10172497"/>
              <a:gd name="connsiteY4" fmla="*/ 4143463 h 4991314"/>
              <a:gd name="connsiteX5" fmla="*/ 9707418 w 10172497"/>
              <a:gd name="connsiteY5" fmla="*/ 4991314 h 4991314"/>
              <a:gd name="connsiteX6" fmla="*/ 422893 w 10172497"/>
              <a:gd name="connsiteY6" fmla="*/ 4991314 h 4991314"/>
              <a:gd name="connsiteX7" fmla="*/ 345 w 10172497"/>
              <a:gd name="connsiteY7" fmla="*/ 4143463 h 4991314"/>
              <a:gd name="connsiteX8" fmla="*/ 345 w 10172497"/>
              <a:gd name="connsiteY8" fmla="*/ 879748 h 4991314"/>
              <a:gd name="connsiteX0" fmla="*/ 345 w 10172497"/>
              <a:gd name="connsiteY0" fmla="*/ 890380 h 5001946"/>
              <a:gd name="connsiteX1" fmla="*/ 433526 w 10172497"/>
              <a:gd name="connsiteY1" fmla="*/ 0 h 5001946"/>
              <a:gd name="connsiteX2" fmla="*/ 9718051 w 10172497"/>
              <a:gd name="connsiteY2" fmla="*/ 10632 h 5001946"/>
              <a:gd name="connsiteX3" fmla="*/ 10172497 w 10172497"/>
              <a:gd name="connsiteY3" fmla="*/ 890380 h 5001946"/>
              <a:gd name="connsiteX4" fmla="*/ 10172497 w 10172497"/>
              <a:gd name="connsiteY4" fmla="*/ 4154095 h 5001946"/>
              <a:gd name="connsiteX5" fmla="*/ 9707418 w 10172497"/>
              <a:gd name="connsiteY5" fmla="*/ 5001946 h 5001946"/>
              <a:gd name="connsiteX6" fmla="*/ 422893 w 10172497"/>
              <a:gd name="connsiteY6" fmla="*/ 5001946 h 5001946"/>
              <a:gd name="connsiteX7" fmla="*/ 345 w 10172497"/>
              <a:gd name="connsiteY7" fmla="*/ 4154095 h 5001946"/>
              <a:gd name="connsiteX8" fmla="*/ 345 w 10172497"/>
              <a:gd name="connsiteY8" fmla="*/ 890380 h 5001946"/>
              <a:gd name="connsiteX0" fmla="*/ 2651 w 10174803"/>
              <a:gd name="connsiteY0" fmla="*/ 890380 h 5001946"/>
              <a:gd name="connsiteX1" fmla="*/ 435832 w 10174803"/>
              <a:gd name="connsiteY1" fmla="*/ 0 h 5001946"/>
              <a:gd name="connsiteX2" fmla="*/ 9720357 w 10174803"/>
              <a:gd name="connsiteY2" fmla="*/ 10632 h 5001946"/>
              <a:gd name="connsiteX3" fmla="*/ 10174803 w 10174803"/>
              <a:gd name="connsiteY3" fmla="*/ 890380 h 5001946"/>
              <a:gd name="connsiteX4" fmla="*/ 10174803 w 10174803"/>
              <a:gd name="connsiteY4" fmla="*/ 4154095 h 5001946"/>
              <a:gd name="connsiteX5" fmla="*/ 9709724 w 10174803"/>
              <a:gd name="connsiteY5" fmla="*/ 5001946 h 5001946"/>
              <a:gd name="connsiteX6" fmla="*/ 393301 w 10174803"/>
              <a:gd name="connsiteY6" fmla="*/ 4991313 h 5001946"/>
              <a:gd name="connsiteX7" fmla="*/ 2651 w 10174803"/>
              <a:gd name="connsiteY7" fmla="*/ 4154095 h 5001946"/>
              <a:gd name="connsiteX8" fmla="*/ 2651 w 10174803"/>
              <a:gd name="connsiteY8" fmla="*/ 890380 h 5001946"/>
              <a:gd name="connsiteX0" fmla="*/ 833 w 10172985"/>
              <a:gd name="connsiteY0" fmla="*/ 890380 h 5012579"/>
              <a:gd name="connsiteX1" fmla="*/ 434014 w 10172985"/>
              <a:gd name="connsiteY1" fmla="*/ 0 h 5012579"/>
              <a:gd name="connsiteX2" fmla="*/ 9718539 w 10172985"/>
              <a:gd name="connsiteY2" fmla="*/ 10632 h 5012579"/>
              <a:gd name="connsiteX3" fmla="*/ 10172985 w 10172985"/>
              <a:gd name="connsiteY3" fmla="*/ 890380 h 5012579"/>
              <a:gd name="connsiteX4" fmla="*/ 10172985 w 10172985"/>
              <a:gd name="connsiteY4" fmla="*/ 4154095 h 5012579"/>
              <a:gd name="connsiteX5" fmla="*/ 9707906 w 10172985"/>
              <a:gd name="connsiteY5" fmla="*/ 5001946 h 5012579"/>
              <a:gd name="connsiteX6" fmla="*/ 412749 w 10172985"/>
              <a:gd name="connsiteY6" fmla="*/ 5012579 h 5012579"/>
              <a:gd name="connsiteX7" fmla="*/ 833 w 10172985"/>
              <a:gd name="connsiteY7" fmla="*/ 4154095 h 5012579"/>
              <a:gd name="connsiteX8" fmla="*/ 833 w 10172985"/>
              <a:gd name="connsiteY8" fmla="*/ 890380 h 5012579"/>
              <a:gd name="connsiteX0" fmla="*/ 833 w 10172985"/>
              <a:gd name="connsiteY0" fmla="*/ 911646 h 5033845"/>
              <a:gd name="connsiteX1" fmla="*/ 434014 w 10172985"/>
              <a:gd name="connsiteY1" fmla="*/ 21266 h 5033845"/>
              <a:gd name="connsiteX2" fmla="*/ 9718539 w 10172985"/>
              <a:gd name="connsiteY2" fmla="*/ 0 h 5033845"/>
              <a:gd name="connsiteX3" fmla="*/ 10172985 w 10172985"/>
              <a:gd name="connsiteY3" fmla="*/ 911646 h 5033845"/>
              <a:gd name="connsiteX4" fmla="*/ 10172985 w 10172985"/>
              <a:gd name="connsiteY4" fmla="*/ 4175361 h 5033845"/>
              <a:gd name="connsiteX5" fmla="*/ 9707906 w 10172985"/>
              <a:gd name="connsiteY5" fmla="*/ 5023212 h 5033845"/>
              <a:gd name="connsiteX6" fmla="*/ 412749 w 10172985"/>
              <a:gd name="connsiteY6" fmla="*/ 5033845 h 5033845"/>
              <a:gd name="connsiteX7" fmla="*/ 833 w 10172985"/>
              <a:gd name="connsiteY7" fmla="*/ 4175361 h 5033845"/>
              <a:gd name="connsiteX8" fmla="*/ 833 w 10172985"/>
              <a:gd name="connsiteY8" fmla="*/ 911646 h 503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2985" h="5033845">
                <a:moveTo>
                  <a:pt x="833" y="911646"/>
                </a:moveTo>
                <a:cubicBezTo>
                  <a:pt x="833" y="461008"/>
                  <a:pt x="-16624" y="21266"/>
                  <a:pt x="434014" y="21266"/>
                </a:cubicBezTo>
                <a:lnTo>
                  <a:pt x="9718539" y="0"/>
                </a:lnTo>
                <a:cubicBezTo>
                  <a:pt x="10169177" y="0"/>
                  <a:pt x="10172985" y="461008"/>
                  <a:pt x="10172985" y="911646"/>
                </a:cubicBezTo>
                <a:lnTo>
                  <a:pt x="10172985" y="4175361"/>
                </a:lnTo>
                <a:cubicBezTo>
                  <a:pt x="10172985" y="4625999"/>
                  <a:pt x="10158544" y="5023212"/>
                  <a:pt x="9707906" y="5023212"/>
                </a:cubicBezTo>
                <a:lnTo>
                  <a:pt x="412749" y="5033845"/>
                </a:lnTo>
                <a:cubicBezTo>
                  <a:pt x="-37889" y="5033845"/>
                  <a:pt x="833" y="4625999"/>
                  <a:pt x="833" y="4175361"/>
                </a:cubicBezTo>
                <a:lnTo>
                  <a:pt x="833" y="911646"/>
                </a:lnTo>
                <a:close/>
              </a:path>
            </a:pathLst>
          </a:cu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13" name="TextBox 12">
            <a:extLst>
              <a:ext uri="{FF2B5EF4-FFF2-40B4-BE49-F238E27FC236}">
                <a16:creationId xmlns:a16="http://schemas.microsoft.com/office/drawing/2014/main" id="{9051DD0F-B536-E888-06AD-76736807EEFC}"/>
              </a:ext>
            </a:extLst>
          </p:cNvPr>
          <p:cNvSpPr txBox="1"/>
          <p:nvPr/>
        </p:nvSpPr>
        <p:spPr>
          <a:xfrm>
            <a:off x="308466" y="1476657"/>
            <a:ext cx="5932314" cy="5170646"/>
          </a:xfrm>
          <a:prstGeom prst="rect">
            <a:avLst/>
          </a:prstGeom>
          <a:noFill/>
        </p:spPr>
        <p:txBody>
          <a:bodyPr wrap="square" rtlCol="0">
            <a:spAutoFit/>
          </a:bodyPr>
          <a:lstStyle/>
          <a:p>
            <a:r>
              <a:rPr lang="en-GB" sz="1100" dirty="0">
                <a:solidFill>
                  <a:schemeClr val="bg1"/>
                </a:solidFill>
              </a:rPr>
              <a:t>WITH yearly_stats AS (</a:t>
            </a:r>
          </a:p>
          <a:p>
            <a:r>
              <a:rPr lang="en-GB" sz="1100" dirty="0">
                <a:solidFill>
                  <a:schemeClr val="bg1"/>
                </a:solidFill>
              </a:rPr>
              <a:t>    SELECT</a:t>
            </a:r>
          </a:p>
          <a:p>
            <a:r>
              <a:rPr lang="en-GB" sz="1100" dirty="0">
                <a:solidFill>
                  <a:schemeClr val="bg1"/>
                </a:solidFill>
              </a:rPr>
              <a:t>        fbs.bowlerName, dm.matchyear,</a:t>
            </a:r>
          </a:p>
          <a:p>
            <a:r>
              <a:rPr lang="en-GB" sz="1100" dirty="0">
                <a:solidFill>
                  <a:schemeClr val="bg1"/>
                </a:solidFill>
              </a:rPr>
              <a:t>        SUM(fbs.runs) AS total_runs_conceded, SUM(fbs.balls) AS total_balls_bowled</a:t>
            </a:r>
          </a:p>
          <a:p>
            <a:r>
              <a:rPr lang="en-GB" sz="1100" dirty="0">
                <a:solidFill>
                  <a:schemeClr val="bg1"/>
                </a:solidFill>
              </a:rPr>
              <a:t>    FROM</a:t>
            </a:r>
          </a:p>
          <a:p>
            <a:r>
              <a:rPr lang="en-GB" sz="1100" dirty="0">
                <a:solidFill>
                  <a:schemeClr val="bg1"/>
                </a:solidFill>
              </a:rPr>
              <a:t>        fact_bowling_summary fbs</a:t>
            </a:r>
          </a:p>
          <a:p>
            <a:r>
              <a:rPr lang="en-GB" sz="1100" dirty="0">
                <a:solidFill>
                  <a:schemeClr val="bg1"/>
                </a:solidFill>
              </a:rPr>
              <a:t>    JOIN</a:t>
            </a:r>
          </a:p>
          <a:p>
            <a:r>
              <a:rPr lang="en-GB" sz="1100" dirty="0">
                <a:solidFill>
                  <a:schemeClr val="bg1"/>
                </a:solidFill>
              </a:rPr>
              <a:t>        dim_match_summary dm ON fbs.match_id = dm.match_id</a:t>
            </a:r>
          </a:p>
          <a:p>
            <a:r>
              <a:rPr lang="en-GB" sz="1100" dirty="0">
                <a:solidFill>
                  <a:schemeClr val="bg1"/>
                </a:solidFill>
              </a:rPr>
              <a:t>    WHERE</a:t>
            </a:r>
          </a:p>
          <a:p>
            <a:r>
              <a:rPr lang="en-GB" sz="1100" dirty="0">
                <a:solidFill>
                  <a:schemeClr val="bg1"/>
                </a:solidFill>
              </a:rPr>
              <a:t>        dm.matchyear BETWEEN 2021 AND 2023</a:t>
            </a:r>
          </a:p>
          <a:p>
            <a:r>
              <a:rPr lang="en-GB" sz="1100" dirty="0">
                <a:solidFill>
                  <a:schemeClr val="bg1"/>
                </a:solidFill>
              </a:rPr>
              <a:t>    GROUP BY</a:t>
            </a:r>
          </a:p>
          <a:p>
            <a:r>
              <a:rPr lang="en-GB" sz="1100" dirty="0">
                <a:solidFill>
                  <a:schemeClr val="bg1"/>
                </a:solidFill>
              </a:rPr>
              <a:t>        fbs.bowlerName, dm.matchyear</a:t>
            </a:r>
          </a:p>
          <a:p>
            <a:r>
              <a:rPr lang="en-GB" sz="1100" dirty="0">
                <a:solidFill>
                  <a:schemeClr val="bg1"/>
                </a:solidFill>
              </a:rPr>
              <a:t>),</a:t>
            </a:r>
          </a:p>
          <a:p>
            <a:r>
              <a:rPr lang="en-GB" sz="1100" dirty="0">
                <a:solidFill>
                  <a:schemeClr val="bg1"/>
                </a:solidFill>
              </a:rPr>
              <a:t>yearly_balls_bowled AS (</a:t>
            </a:r>
          </a:p>
          <a:p>
            <a:r>
              <a:rPr lang="en-GB" sz="1100" dirty="0">
                <a:solidFill>
                  <a:schemeClr val="bg1"/>
                </a:solidFill>
              </a:rPr>
              <a:t>    SELECT</a:t>
            </a:r>
          </a:p>
          <a:p>
            <a:r>
              <a:rPr lang="en-GB" sz="1100" dirty="0">
                <a:solidFill>
                  <a:schemeClr val="bg1"/>
                </a:solidFill>
              </a:rPr>
              <a:t>        bowlerName,</a:t>
            </a:r>
          </a:p>
          <a:p>
            <a:r>
              <a:rPr lang="en-GB" sz="1100" dirty="0">
                <a:solidFill>
                  <a:schemeClr val="bg1"/>
                </a:solidFill>
              </a:rPr>
              <a:t>        SUM(CASE WHEN matchyear = 2021 THEN total_balls_bowled END) AS balls_bowled_2021,</a:t>
            </a:r>
          </a:p>
          <a:p>
            <a:r>
              <a:rPr lang="en-GB" sz="1100" dirty="0">
                <a:solidFill>
                  <a:schemeClr val="bg1"/>
                </a:solidFill>
              </a:rPr>
              <a:t>        SUM(CASE WHEN matchyear = 2022 THEN total_balls_bowled END) AS balls_bowled_2022,</a:t>
            </a:r>
          </a:p>
          <a:p>
            <a:r>
              <a:rPr lang="en-GB" sz="1100" dirty="0">
                <a:solidFill>
                  <a:schemeClr val="bg1"/>
                </a:solidFill>
              </a:rPr>
              <a:t>        SUM(CASE WHEN matchyear = 2023 THEN total_balls_bowled END) AS balls_bowled_2023</a:t>
            </a:r>
          </a:p>
          <a:p>
            <a:r>
              <a:rPr lang="en-GB" sz="1100" dirty="0">
                <a:solidFill>
                  <a:schemeClr val="bg1"/>
                </a:solidFill>
              </a:rPr>
              <a:t>    FROM</a:t>
            </a:r>
          </a:p>
          <a:p>
            <a:r>
              <a:rPr lang="en-GB" sz="1100" dirty="0">
                <a:solidFill>
                  <a:schemeClr val="bg1"/>
                </a:solidFill>
              </a:rPr>
              <a:t>        yearly_stats</a:t>
            </a:r>
          </a:p>
          <a:p>
            <a:r>
              <a:rPr lang="en-GB" sz="1100" dirty="0">
                <a:solidFill>
                  <a:schemeClr val="bg1"/>
                </a:solidFill>
              </a:rPr>
              <a:t>    GROUP BY</a:t>
            </a:r>
          </a:p>
          <a:p>
            <a:r>
              <a:rPr lang="en-GB" sz="1100" dirty="0">
                <a:solidFill>
                  <a:schemeClr val="bg1"/>
                </a:solidFill>
              </a:rPr>
              <a:t>        bowlerName</a:t>
            </a:r>
          </a:p>
          <a:p>
            <a:r>
              <a:rPr lang="en-GB" sz="1100" dirty="0">
                <a:solidFill>
                  <a:schemeClr val="bg1"/>
                </a:solidFill>
              </a:rPr>
              <a:t>),</a:t>
            </a:r>
          </a:p>
          <a:p>
            <a:r>
              <a:rPr lang="en-GB" sz="1100" dirty="0">
                <a:solidFill>
                  <a:schemeClr val="bg1"/>
                </a:solidFill>
              </a:rPr>
              <a:t>qualified_bowlers AS (</a:t>
            </a:r>
          </a:p>
          <a:p>
            <a:r>
              <a:rPr lang="en-GB" sz="1100" dirty="0">
                <a:solidFill>
                  <a:schemeClr val="bg1"/>
                </a:solidFill>
              </a:rPr>
              <a:t>    SELECT bowlerName</a:t>
            </a:r>
          </a:p>
          <a:p>
            <a:r>
              <a:rPr lang="en-GB" sz="1100" dirty="0">
                <a:solidFill>
                  <a:schemeClr val="bg1"/>
                </a:solidFill>
              </a:rPr>
              <a:t>    FROM  yearly_balls_bowled</a:t>
            </a:r>
          </a:p>
          <a:p>
            <a:r>
              <a:rPr lang="en-GB" sz="1100" dirty="0">
                <a:solidFill>
                  <a:schemeClr val="bg1"/>
                </a:solidFill>
              </a:rPr>
              <a:t>    WHERE</a:t>
            </a:r>
          </a:p>
          <a:p>
            <a:r>
              <a:rPr lang="en-GB" sz="1100" dirty="0">
                <a:solidFill>
                  <a:schemeClr val="bg1"/>
                </a:solidFill>
              </a:rPr>
              <a:t>        balls_bowled_2021 &gt;= 60 AND balls_bowled_2022 &gt;= 60 AND balls_bowled_2023 &gt;= 60</a:t>
            </a:r>
          </a:p>
          <a:p>
            <a:r>
              <a:rPr lang="en-GB" sz="1100" dirty="0">
                <a:solidFill>
                  <a:schemeClr val="bg1"/>
                </a:solidFill>
              </a:rPr>
              <a:t>),</a:t>
            </a:r>
            <a:endParaRPr lang="en-US" sz="1100" dirty="0">
              <a:solidFill>
                <a:schemeClr val="bg1"/>
              </a:solidFill>
            </a:endParaRPr>
          </a:p>
        </p:txBody>
      </p:sp>
      <p:sp>
        <p:nvSpPr>
          <p:cNvPr id="14" name="TextBox 13">
            <a:extLst>
              <a:ext uri="{FF2B5EF4-FFF2-40B4-BE49-F238E27FC236}">
                <a16:creationId xmlns:a16="http://schemas.microsoft.com/office/drawing/2014/main" id="{815346C5-3632-CFEC-28E3-EE986A7EEEDB}"/>
              </a:ext>
            </a:extLst>
          </p:cNvPr>
          <p:cNvSpPr txBox="1"/>
          <p:nvPr/>
        </p:nvSpPr>
        <p:spPr>
          <a:xfrm>
            <a:off x="6465950" y="1476657"/>
            <a:ext cx="4873467" cy="5339923"/>
          </a:xfrm>
          <a:prstGeom prst="rect">
            <a:avLst/>
          </a:prstGeom>
          <a:noFill/>
        </p:spPr>
        <p:txBody>
          <a:bodyPr wrap="square" rtlCol="0">
            <a:spAutoFit/>
          </a:bodyPr>
          <a:lstStyle/>
          <a:p>
            <a:r>
              <a:rPr lang="en-US" sz="1100" dirty="0">
                <a:solidFill>
                  <a:schemeClr val="bg1"/>
                </a:solidFill>
              </a:rPr>
              <a:t>overall_stats AS (</a:t>
            </a:r>
          </a:p>
          <a:p>
            <a:r>
              <a:rPr lang="en-US" sz="1100" dirty="0">
                <a:solidFill>
                  <a:schemeClr val="bg1"/>
                </a:solidFill>
              </a:rPr>
              <a:t>    SELECT</a:t>
            </a:r>
          </a:p>
          <a:p>
            <a:r>
              <a:rPr lang="en-US" sz="1100" dirty="0">
                <a:solidFill>
                  <a:schemeClr val="bg1"/>
                </a:solidFill>
              </a:rPr>
              <a:t>        </a:t>
            </a:r>
            <a:r>
              <a:rPr lang="en-US" sz="1100" dirty="0" err="1">
                <a:solidFill>
                  <a:schemeClr val="bg1"/>
                </a:solidFill>
              </a:rPr>
              <a:t>fbs.bowlerName</a:t>
            </a:r>
            <a:r>
              <a:rPr lang="en-US" sz="1100" dirty="0">
                <a:solidFill>
                  <a:schemeClr val="bg1"/>
                </a:solidFill>
              </a:rPr>
              <a:t>,</a:t>
            </a:r>
          </a:p>
          <a:p>
            <a:r>
              <a:rPr lang="en-US" sz="1100" dirty="0">
                <a:solidFill>
                  <a:schemeClr val="bg1"/>
                </a:solidFill>
              </a:rPr>
              <a:t>        SUM(fbs.runs) AS overall_runs_conceded,</a:t>
            </a:r>
          </a:p>
          <a:p>
            <a:r>
              <a:rPr lang="en-US" sz="1100" dirty="0">
                <a:solidFill>
                  <a:schemeClr val="bg1"/>
                </a:solidFill>
              </a:rPr>
              <a:t>        SUM(fbs.wickets) AS overall_wickets_taken</a:t>
            </a:r>
          </a:p>
          <a:p>
            <a:r>
              <a:rPr lang="en-US" sz="1100" dirty="0">
                <a:solidFill>
                  <a:schemeClr val="bg1"/>
                </a:solidFill>
              </a:rPr>
              <a:t>    FROM</a:t>
            </a:r>
          </a:p>
          <a:p>
            <a:r>
              <a:rPr lang="en-US" sz="1100" dirty="0">
                <a:solidFill>
                  <a:schemeClr val="bg1"/>
                </a:solidFill>
              </a:rPr>
              <a:t>        fact_bowling_summary fbs</a:t>
            </a:r>
          </a:p>
          <a:p>
            <a:r>
              <a:rPr lang="en-US" sz="1100" dirty="0">
                <a:solidFill>
                  <a:schemeClr val="bg1"/>
                </a:solidFill>
              </a:rPr>
              <a:t>    JOIN</a:t>
            </a:r>
          </a:p>
          <a:p>
            <a:r>
              <a:rPr lang="en-US" sz="1100" dirty="0">
                <a:solidFill>
                  <a:schemeClr val="bg1"/>
                </a:solidFill>
              </a:rPr>
              <a:t>        dim_match_summary dm ON fbs.match_id = dm.match_id</a:t>
            </a:r>
          </a:p>
          <a:p>
            <a:r>
              <a:rPr lang="en-US" sz="1100" dirty="0">
                <a:solidFill>
                  <a:schemeClr val="bg1"/>
                </a:solidFill>
              </a:rPr>
              <a:t>    WHERE</a:t>
            </a:r>
          </a:p>
          <a:p>
            <a:r>
              <a:rPr lang="en-US" sz="1100" dirty="0">
                <a:solidFill>
                  <a:schemeClr val="bg1"/>
                </a:solidFill>
              </a:rPr>
              <a:t>        dm.matchyear BETWEEN 2021 AND 2023</a:t>
            </a:r>
          </a:p>
          <a:p>
            <a:r>
              <a:rPr lang="en-US" sz="1100" dirty="0">
                <a:solidFill>
                  <a:schemeClr val="bg1"/>
                </a:solidFill>
              </a:rPr>
              <a:t>        AND </a:t>
            </a:r>
            <a:r>
              <a:rPr lang="en-US" sz="1100" dirty="0" err="1">
                <a:solidFill>
                  <a:schemeClr val="bg1"/>
                </a:solidFill>
              </a:rPr>
              <a:t>fbs.bowlerName</a:t>
            </a:r>
            <a:r>
              <a:rPr lang="en-US" sz="1100" dirty="0">
                <a:solidFill>
                  <a:schemeClr val="bg1"/>
                </a:solidFill>
              </a:rPr>
              <a:t> IN (SELECT bowlerName </a:t>
            </a:r>
          </a:p>
          <a:p>
            <a:r>
              <a:rPr lang="en-US" sz="1100" dirty="0">
                <a:solidFill>
                  <a:schemeClr val="bg1"/>
                </a:solidFill>
              </a:rPr>
              <a:t>    FROM qualified_bowlers)</a:t>
            </a:r>
          </a:p>
          <a:p>
            <a:r>
              <a:rPr lang="en-US" sz="1100" dirty="0">
                <a:solidFill>
                  <a:schemeClr val="bg1"/>
                </a:solidFill>
              </a:rPr>
              <a:t>    GROUP BY </a:t>
            </a:r>
            <a:r>
              <a:rPr lang="en-US" sz="1100" dirty="0" err="1">
                <a:solidFill>
                  <a:schemeClr val="bg1"/>
                </a:solidFill>
              </a:rPr>
              <a:t>fbs.bowlerName</a:t>
            </a:r>
            <a:endParaRPr lang="en-US" sz="1100" dirty="0">
              <a:solidFill>
                <a:schemeClr val="bg1"/>
              </a:solidFill>
            </a:endParaRPr>
          </a:p>
          <a:p>
            <a:r>
              <a:rPr lang="en-US" sz="1100" dirty="0">
                <a:solidFill>
                  <a:schemeClr val="bg1"/>
                </a:solidFill>
              </a:rPr>
              <a:t>),</a:t>
            </a:r>
          </a:p>
          <a:p>
            <a:r>
              <a:rPr lang="en-US" sz="1100" dirty="0">
                <a:solidFill>
                  <a:schemeClr val="bg1"/>
                </a:solidFill>
              </a:rPr>
              <a:t>final_stats AS (</a:t>
            </a:r>
          </a:p>
          <a:p>
            <a:r>
              <a:rPr lang="en-US" sz="1100" dirty="0">
                <a:solidFill>
                  <a:schemeClr val="bg1"/>
                </a:solidFill>
              </a:rPr>
              <a:t>    SELECT</a:t>
            </a:r>
          </a:p>
          <a:p>
            <a:r>
              <a:rPr lang="en-US" sz="1100" dirty="0">
                <a:solidFill>
                  <a:schemeClr val="bg1"/>
                </a:solidFill>
              </a:rPr>
              <a:t>        </a:t>
            </a:r>
            <a:r>
              <a:rPr lang="en-US" sz="1100" dirty="0" err="1">
                <a:solidFill>
                  <a:schemeClr val="bg1"/>
                </a:solidFill>
              </a:rPr>
              <a:t>os.bowlerName</a:t>
            </a:r>
            <a:r>
              <a:rPr lang="en-US" sz="1100" dirty="0">
                <a:solidFill>
                  <a:schemeClr val="bg1"/>
                </a:solidFill>
              </a:rPr>
              <a:t>, os.overall_runs_conceded, os.overall_wickets_taken,</a:t>
            </a:r>
          </a:p>
          <a:p>
            <a:r>
              <a:rPr lang="en-US" sz="1100" dirty="0">
                <a:solidFill>
                  <a:schemeClr val="bg1"/>
                </a:solidFill>
              </a:rPr>
              <a:t>        round(SUM(os.overall_runs_conceded)/</a:t>
            </a:r>
          </a:p>
          <a:p>
            <a:r>
              <a:rPr lang="en-US" sz="1100" dirty="0">
                <a:solidFill>
                  <a:schemeClr val="bg1"/>
                </a:solidFill>
              </a:rPr>
              <a:t>        SUM(os.overall_wickets_taken),2) AS bowling_avg</a:t>
            </a:r>
          </a:p>
          <a:p>
            <a:r>
              <a:rPr lang="en-US" sz="1100" dirty="0">
                <a:solidFill>
                  <a:schemeClr val="bg1"/>
                </a:solidFill>
              </a:rPr>
              <a:t>    FROM</a:t>
            </a:r>
          </a:p>
          <a:p>
            <a:r>
              <a:rPr lang="en-US" sz="1100" dirty="0">
                <a:solidFill>
                  <a:schemeClr val="bg1"/>
                </a:solidFill>
              </a:rPr>
              <a:t>        overall_stats os</a:t>
            </a:r>
          </a:p>
          <a:p>
            <a:r>
              <a:rPr lang="en-US" sz="1100" dirty="0">
                <a:solidFill>
                  <a:schemeClr val="bg1"/>
                </a:solidFill>
              </a:rPr>
              <a:t>    group by </a:t>
            </a:r>
          </a:p>
          <a:p>
            <a:r>
              <a:rPr lang="en-US" sz="1100" dirty="0">
                <a:solidFill>
                  <a:schemeClr val="bg1"/>
                </a:solidFill>
              </a:rPr>
              <a:t>        </a:t>
            </a:r>
            <a:r>
              <a:rPr lang="en-US" sz="1100" dirty="0" err="1">
                <a:solidFill>
                  <a:schemeClr val="bg1"/>
                </a:solidFill>
              </a:rPr>
              <a:t>os.bowlerName</a:t>
            </a:r>
            <a:endParaRPr lang="en-US" sz="1100" dirty="0">
              <a:solidFill>
                <a:schemeClr val="bg1"/>
              </a:solidFill>
            </a:endParaRPr>
          </a:p>
          <a:p>
            <a:r>
              <a:rPr lang="en-US" sz="1100" dirty="0">
                <a:solidFill>
                  <a:schemeClr val="bg1"/>
                </a:solidFill>
              </a:rPr>
              <a:t>)</a:t>
            </a:r>
          </a:p>
          <a:p>
            <a:r>
              <a:rPr lang="en-US" sz="1100" dirty="0">
                <a:solidFill>
                  <a:schemeClr val="bg1"/>
                </a:solidFill>
              </a:rPr>
              <a:t>SELECT</a:t>
            </a:r>
          </a:p>
          <a:p>
            <a:r>
              <a:rPr lang="en-US" sz="1100" dirty="0">
                <a:solidFill>
                  <a:schemeClr val="bg1"/>
                </a:solidFill>
              </a:rPr>
              <a:t>    bowlerName, overall_runs_conceded,</a:t>
            </a:r>
          </a:p>
          <a:p>
            <a:r>
              <a:rPr lang="en-US" sz="1100" dirty="0">
                <a:solidFill>
                  <a:schemeClr val="bg1"/>
                </a:solidFill>
              </a:rPr>
              <a:t>    overall_wickets_taken, bowling_avg</a:t>
            </a:r>
          </a:p>
          <a:p>
            <a:r>
              <a:rPr lang="en-US" sz="1100" dirty="0">
                <a:solidFill>
                  <a:schemeClr val="bg1"/>
                </a:solidFill>
              </a:rPr>
              <a:t>FROM final_stats</a:t>
            </a:r>
          </a:p>
          <a:p>
            <a:r>
              <a:rPr lang="en-US" sz="1100" dirty="0">
                <a:solidFill>
                  <a:schemeClr val="bg1"/>
                </a:solidFill>
              </a:rPr>
              <a:t>ORDER BY  bowling_avg ASC</a:t>
            </a:r>
          </a:p>
          <a:p>
            <a:r>
              <a:rPr lang="en-US" sz="1100" dirty="0">
                <a:solidFill>
                  <a:schemeClr val="bg1"/>
                </a:solidFill>
              </a:rPr>
              <a:t>LIMIT 10;</a:t>
            </a:r>
            <a:endParaRPr lang="en-US" sz="1100" dirty="0"/>
          </a:p>
        </p:txBody>
      </p:sp>
      <p:sp>
        <p:nvSpPr>
          <p:cNvPr id="15" name="TextBox 14">
            <a:extLst>
              <a:ext uri="{FF2B5EF4-FFF2-40B4-BE49-F238E27FC236}">
                <a16:creationId xmlns:a16="http://schemas.microsoft.com/office/drawing/2014/main" id="{CA902381-CC81-F69F-205B-B1DDDB146AE5}"/>
              </a:ext>
            </a:extLst>
          </p:cNvPr>
          <p:cNvSpPr txBox="1"/>
          <p:nvPr/>
        </p:nvSpPr>
        <p:spPr>
          <a:xfrm>
            <a:off x="11241116" y="2188556"/>
            <a:ext cx="461665" cy="3721395"/>
          </a:xfrm>
          <a:prstGeom prst="rect">
            <a:avLst/>
          </a:prstGeom>
          <a:noFill/>
        </p:spPr>
        <p:txBody>
          <a:bodyPr vert="vert" wrap="square" rtlCol="0">
            <a:spAutoFit/>
          </a:bodyPr>
          <a:lstStyle/>
          <a:p>
            <a:r>
              <a:rPr lang="en-GB" b="1" dirty="0">
                <a:solidFill>
                  <a:schemeClr val="accent2"/>
                </a:solidFill>
              </a:rPr>
              <a:t>Common Table Expressions ( CTE )</a:t>
            </a:r>
            <a:endParaRPr lang="en-US" b="1" dirty="0">
              <a:solidFill>
                <a:schemeClr val="accent2"/>
              </a:solidFill>
            </a:endParaRPr>
          </a:p>
        </p:txBody>
      </p:sp>
      <p:graphicFrame>
        <p:nvGraphicFramePr>
          <p:cNvPr id="16" name="Diagram 15">
            <a:extLst>
              <a:ext uri="{FF2B5EF4-FFF2-40B4-BE49-F238E27FC236}">
                <a16:creationId xmlns:a16="http://schemas.microsoft.com/office/drawing/2014/main" id="{A4365E06-E2CA-AAA5-EDC8-7A1E65E23702}"/>
              </a:ext>
            </a:extLst>
          </p:cNvPr>
          <p:cNvGraphicFramePr/>
          <p:nvPr/>
        </p:nvGraphicFramePr>
        <p:xfrm>
          <a:off x="2728940" y="1187627"/>
          <a:ext cx="2045079" cy="9395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7" name="Diagram 16">
            <a:extLst>
              <a:ext uri="{FF2B5EF4-FFF2-40B4-BE49-F238E27FC236}">
                <a16:creationId xmlns:a16="http://schemas.microsoft.com/office/drawing/2014/main" id="{FE677D32-6489-99F1-D89D-D88A276C0BE6}"/>
              </a:ext>
            </a:extLst>
          </p:cNvPr>
          <p:cNvGraphicFramePr/>
          <p:nvPr>
            <p:extLst>
              <p:ext uri="{D42A27DB-BD31-4B8C-83A1-F6EECF244321}">
                <p14:modId xmlns:p14="http://schemas.microsoft.com/office/powerpoint/2010/main" val="1795219438"/>
              </p:ext>
            </p:extLst>
          </p:nvPr>
        </p:nvGraphicFramePr>
        <p:xfrm>
          <a:off x="2773283" y="3369960"/>
          <a:ext cx="2045079" cy="93956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18" name="Diagram 17">
            <a:extLst>
              <a:ext uri="{FF2B5EF4-FFF2-40B4-BE49-F238E27FC236}">
                <a16:creationId xmlns:a16="http://schemas.microsoft.com/office/drawing/2014/main" id="{062C9184-F383-2788-5148-5E8D642F6908}"/>
              </a:ext>
            </a:extLst>
          </p:cNvPr>
          <p:cNvGraphicFramePr/>
          <p:nvPr>
            <p:extLst>
              <p:ext uri="{D42A27DB-BD31-4B8C-83A1-F6EECF244321}">
                <p14:modId xmlns:p14="http://schemas.microsoft.com/office/powerpoint/2010/main" val="3149689037"/>
              </p:ext>
            </p:extLst>
          </p:nvPr>
        </p:nvGraphicFramePr>
        <p:xfrm>
          <a:off x="2773283" y="5143445"/>
          <a:ext cx="2045079" cy="939567"/>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21" name="Diagram 20">
            <a:extLst>
              <a:ext uri="{FF2B5EF4-FFF2-40B4-BE49-F238E27FC236}">
                <a16:creationId xmlns:a16="http://schemas.microsoft.com/office/drawing/2014/main" id="{C2E045E8-EBDA-99A2-ADF0-B34FF7B2CD10}"/>
              </a:ext>
            </a:extLst>
          </p:cNvPr>
          <p:cNvGraphicFramePr/>
          <p:nvPr>
            <p:extLst>
              <p:ext uri="{D42A27DB-BD31-4B8C-83A1-F6EECF244321}">
                <p14:modId xmlns:p14="http://schemas.microsoft.com/office/powerpoint/2010/main" val="3373537558"/>
              </p:ext>
            </p:extLst>
          </p:nvPr>
        </p:nvGraphicFramePr>
        <p:xfrm>
          <a:off x="8362305" y="1184379"/>
          <a:ext cx="2045079" cy="939567"/>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aphicFrame>
        <p:nvGraphicFramePr>
          <p:cNvPr id="22" name="Diagram 21">
            <a:extLst>
              <a:ext uri="{FF2B5EF4-FFF2-40B4-BE49-F238E27FC236}">
                <a16:creationId xmlns:a16="http://schemas.microsoft.com/office/drawing/2014/main" id="{9F98154E-AB63-93DB-42B9-11125216ED18}"/>
              </a:ext>
            </a:extLst>
          </p:cNvPr>
          <p:cNvGraphicFramePr/>
          <p:nvPr>
            <p:extLst>
              <p:ext uri="{D42A27DB-BD31-4B8C-83A1-F6EECF244321}">
                <p14:modId xmlns:p14="http://schemas.microsoft.com/office/powerpoint/2010/main" val="2372794675"/>
              </p:ext>
            </p:extLst>
          </p:nvPr>
        </p:nvGraphicFramePr>
        <p:xfrm>
          <a:off x="8396177" y="3622173"/>
          <a:ext cx="2045079" cy="939567"/>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cxnSp>
        <p:nvCxnSpPr>
          <p:cNvPr id="4" name="Straight Connector 3">
            <a:extLst>
              <a:ext uri="{FF2B5EF4-FFF2-40B4-BE49-F238E27FC236}">
                <a16:creationId xmlns:a16="http://schemas.microsoft.com/office/drawing/2014/main" id="{288C53A0-AE4C-9E7C-1499-A175E0E24CCD}"/>
              </a:ext>
            </a:extLst>
          </p:cNvPr>
          <p:cNvCxnSpPr/>
          <p:nvPr/>
        </p:nvCxnSpPr>
        <p:spPr>
          <a:xfrm>
            <a:off x="6255790" y="1563494"/>
            <a:ext cx="0" cy="4960426"/>
          </a:xfrm>
          <a:prstGeom prst="line">
            <a:avLst/>
          </a:prstGeom>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4124848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9CE4E78F-BEF7-29D8-AE6C-5B2CC90443D5}"/>
            </a:ext>
          </a:extLst>
        </p:cNvPr>
        <p:cNvGrpSpPr/>
        <p:nvPr/>
      </p:nvGrpSpPr>
      <p:grpSpPr>
        <a:xfrm>
          <a:off x="0" y="0"/>
          <a:ext cx="0" cy="0"/>
          <a:chOff x="0" y="0"/>
          <a:chExt cx="0" cy="0"/>
        </a:xfrm>
      </p:grpSpPr>
      <p:pic>
        <p:nvPicPr>
          <p:cNvPr id="8" name="Picture 7" descr="A black background with a circle&#10;&#10;Description automatically generated">
            <a:extLst>
              <a:ext uri="{FF2B5EF4-FFF2-40B4-BE49-F238E27FC236}">
                <a16:creationId xmlns:a16="http://schemas.microsoft.com/office/drawing/2014/main" id="{329A5992-1725-2FEC-688D-C11E6EC323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2">
            <a:extLst>
              <a:ext uri="{FF2B5EF4-FFF2-40B4-BE49-F238E27FC236}">
                <a16:creationId xmlns:a16="http://schemas.microsoft.com/office/drawing/2014/main" id="{C0723C8E-32E3-895B-424A-0083545039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8456"/>
            <a:ext cx="1152525" cy="576263"/>
          </a:xfrm>
          <a:prstGeom prst="rect">
            <a:avLst/>
          </a:prstGeom>
          <a:noFill/>
          <a:extLst>
            <a:ext uri="{909E8E84-426E-40DD-AFC4-6F175D3DCCD1}">
              <a14:hiddenFill xmlns:a14="http://schemas.microsoft.com/office/drawing/2010/main">
                <a:solidFill>
                  <a:srgbClr val="FFFFFF"/>
                </a:solidFill>
              </a14:hiddenFill>
            </a:ext>
          </a:extLst>
        </p:spPr>
      </p:pic>
      <p:pic>
        <p:nvPicPr>
          <p:cNvPr id="3627" name="Picture 3626" descr="A colorful lines on a black background&#10;&#10;Description automatically generated">
            <a:extLst>
              <a:ext uri="{FF2B5EF4-FFF2-40B4-BE49-F238E27FC236}">
                <a16:creationId xmlns:a16="http://schemas.microsoft.com/office/drawing/2014/main" id="{D8963670-149E-3FC0-C224-69A4B6486888}"/>
              </a:ext>
            </a:extLst>
          </p:cNvPr>
          <p:cNvPicPr>
            <a:picLocks noChangeAspect="1"/>
          </p:cNvPicPr>
          <p:nvPr/>
        </p:nvPicPr>
        <p:blipFill>
          <a:blip r:embed="rId4">
            <a:alphaModFix amt="90000"/>
            <a:extLst>
              <a:ext uri="{28A0092B-C50C-407E-A947-70E740481C1C}">
                <a14:useLocalDpi xmlns:a14="http://schemas.microsoft.com/office/drawing/2010/main" val="0"/>
              </a:ext>
            </a:extLst>
          </a:blip>
          <a:stretch>
            <a:fillRect/>
          </a:stretch>
        </p:blipFill>
        <p:spPr>
          <a:xfrm>
            <a:off x="9443062" y="0"/>
            <a:ext cx="2748938" cy="1563494"/>
          </a:xfrm>
          <a:prstGeom prst="rect">
            <a:avLst/>
          </a:prstGeom>
        </p:spPr>
      </p:pic>
      <p:pic>
        <p:nvPicPr>
          <p:cNvPr id="3628" name="Picture 3627" descr="A colorful lines on a black background&#10;&#10;Description automatically generated">
            <a:extLst>
              <a:ext uri="{FF2B5EF4-FFF2-40B4-BE49-F238E27FC236}">
                <a16:creationId xmlns:a16="http://schemas.microsoft.com/office/drawing/2014/main" id="{55379213-765B-612C-4800-5B43F8BB6918}"/>
              </a:ext>
            </a:extLst>
          </p:cNvPr>
          <p:cNvPicPr>
            <a:picLocks noChangeAspect="1"/>
          </p:cNvPicPr>
          <p:nvPr/>
        </p:nvPicPr>
        <p:blipFill>
          <a:blip r:embed="rId4">
            <a:alphaModFix amt="43000"/>
            <a:extLst>
              <a:ext uri="{28A0092B-C50C-407E-A947-70E740481C1C}">
                <a14:useLocalDpi xmlns:a14="http://schemas.microsoft.com/office/drawing/2010/main" val="0"/>
              </a:ext>
            </a:extLst>
          </a:blip>
          <a:stretch>
            <a:fillRect/>
          </a:stretch>
        </p:blipFill>
        <p:spPr>
          <a:xfrm rot="10800000">
            <a:off x="0" y="5294506"/>
            <a:ext cx="2748938" cy="1563494"/>
          </a:xfrm>
          <a:prstGeom prst="rect">
            <a:avLst/>
          </a:prstGeom>
        </p:spPr>
      </p:pic>
      <p:sp>
        <p:nvSpPr>
          <p:cNvPr id="4" name="TextBox 3">
            <a:extLst>
              <a:ext uri="{FF2B5EF4-FFF2-40B4-BE49-F238E27FC236}">
                <a16:creationId xmlns:a16="http://schemas.microsoft.com/office/drawing/2014/main" id="{930862E3-1A32-FC81-CAD7-7E30ECF38AFA}"/>
              </a:ext>
            </a:extLst>
          </p:cNvPr>
          <p:cNvSpPr txBox="1"/>
          <p:nvPr/>
        </p:nvSpPr>
        <p:spPr>
          <a:xfrm>
            <a:off x="4671236" y="842396"/>
            <a:ext cx="2509285" cy="369332"/>
          </a:xfrm>
          <a:prstGeom prst="rect">
            <a:avLst/>
          </a:prstGeom>
          <a:noFill/>
        </p:spPr>
        <p:txBody>
          <a:bodyPr wrap="square">
            <a:spAutoFit/>
          </a:bodyPr>
          <a:lstStyle/>
          <a:p>
            <a:pPr algn="ctr"/>
            <a:r>
              <a:rPr lang="en-GB" b="1" dirty="0">
                <a:solidFill>
                  <a:schemeClr val="accent2"/>
                </a:solidFill>
                <a:latin typeface="Montserrat" panose="00000500000000000000" pitchFamily="2" charset="0"/>
              </a:rPr>
              <a:t>VISUAL OUTPUT</a:t>
            </a:r>
            <a:endParaRPr lang="en-IN" b="1" dirty="0">
              <a:solidFill>
                <a:schemeClr val="accent2"/>
              </a:solidFill>
              <a:latin typeface="Montserrat" panose="00000500000000000000" pitchFamily="2" charset="0"/>
            </a:endParaRPr>
          </a:p>
        </p:txBody>
      </p:sp>
      <p:pic>
        <p:nvPicPr>
          <p:cNvPr id="7" name="Picture 6" descr="A screenshot of a table&#10;&#10;Description automatically generated">
            <a:extLst>
              <a:ext uri="{FF2B5EF4-FFF2-40B4-BE49-F238E27FC236}">
                <a16:creationId xmlns:a16="http://schemas.microsoft.com/office/drawing/2014/main" id="{DBC4C4C0-FC67-940A-C499-6BD877C2BF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614" y="2873653"/>
            <a:ext cx="5200650" cy="2322422"/>
          </a:xfrm>
          <a:prstGeom prst="rect">
            <a:avLst/>
          </a:prstGeom>
        </p:spPr>
      </p:pic>
      <p:graphicFrame>
        <p:nvGraphicFramePr>
          <p:cNvPr id="11" name="Chart 10">
            <a:extLst>
              <a:ext uri="{FF2B5EF4-FFF2-40B4-BE49-F238E27FC236}">
                <a16:creationId xmlns:a16="http://schemas.microsoft.com/office/drawing/2014/main" id="{4A5F0A8E-BF68-DE64-1221-5850D23A4A4B}"/>
              </a:ext>
            </a:extLst>
          </p:cNvPr>
          <p:cNvGraphicFramePr/>
          <p:nvPr>
            <p:extLst>
              <p:ext uri="{D42A27DB-BD31-4B8C-83A1-F6EECF244321}">
                <p14:modId xmlns:p14="http://schemas.microsoft.com/office/powerpoint/2010/main" val="4181806575"/>
              </p:ext>
            </p:extLst>
          </p:nvPr>
        </p:nvGraphicFramePr>
        <p:xfrm>
          <a:off x="5680710" y="2149331"/>
          <a:ext cx="5761357" cy="383549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496657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9CE4E78F-BEF7-29D8-AE6C-5B2CC90443D5}"/>
            </a:ext>
          </a:extLst>
        </p:cNvPr>
        <p:cNvGrpSpPr/>
        <p:nvPr/>
      </p:nvGrpSpPr>
      <p:grpSpPr>
        <a:xfrm>
          <a:off x="0" y="0"/>
          <a:ext cx="0" cy="0"/>
          <a:chOff x="0" y="0"/>
          <a:chExt cx="0" cy="0"/>
        </a:xfrm>
      </p:grpSpPr>
      <p:pic>
        <p:nvPicPr>
          <p:cNvPr id="8" name="Picture 7" descr="A black background with a circle&#10;&#10;Description automatically generated">
            <a:extLst>
              <a:ext uri="{FF2B5EF4-FFF2-40B4-BE49-F238E27FC236}">
                <a16:creationId xmlns:a16="http://schemas.microsoft.com/office/drawing/2014/main" id="{329A5992-1725-2FEC-688D-C11E6EC323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2">
            <a:extLst>
              <a:ext uri="{FF2B5EF4-FFF2-40B4-BE49-F238E27FC236}">
                <a16:creationId xmlns:a16="http://schemas.microsoft.com/office/drawing/2014/main" id="{C0723C8E-32E3-895B-424A-0083545039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8456"/>
            <a:ext cx="1152525" cy="576263"/>
          </a:xfrm>
          <a:prstGeom prst="rect">
            <a:avLst/>
          </a:prstGeom>
          <a:noFill/>
          <a:extLst>
            <a:ext uri="{909E8E84-426E-40DD-AFC4-6F175D3DCCD1}">
              <a14:hiddenFill xmlns:a14="http://schemas.microsoft.com/office/drawing/2010/main">
                <a:solidFill>
                  <a:srgbClr val="FFFFFF"/>
                </a:solidFill>
              </a14:hiddenFill>
            </a:ext>
          </a:extLst>
        </p:spPr>
      </p:pic>
      <p:pic>
        <p:nvPicPr>
          <p:cNvPr id="3627" name="Picture 3626" descr="A colorful lines on a black background&#10;&#10;Description automatically generated">
            <a:extLst>
              <a:ext uri="{FF2B5EF4-FFF2-40B4-BE49-F238E27FC236}">
                <a16:creationId xmlns:a16="http://schemas.microsoft.com/office/drawing/2014/main" id="{D8963670-149E-3FC0-C224-69A4B6486888}"/>
              </a:ext>
            </a:extLst>
          </p:cNvPr>
          <p:cNvPicPr>
            <a:picLocks noChangeAspect="1"/>
          </p:cNvPicPr>
          <p:nvPr/>
        </p:nvPicPr>
        <p:blipFill>
          <a:blip r:embed="rId4">
            <a:alphaModFix amt="90000"/>
            <a:extLst>
              <a:ext uri="{28A0092B-C50C-407E-A947-70E740481C1C}">
                <a14:useLocalDpi xmlns:a14="http://schemas.microsoft.com/office/drawing/2010/main" val="0"/>
              </a:ext>
            </a:extLst>
          </a:blip>
          <a:stretch>
            <a:fillRect/>
          </a:stretch>
        </p:blipFill>
        <p:spPr>
          <a:xfrm>
            <a:off x="9443062" y="0"/>
            <a:ext cx="2748938" cy="1563494"/>
          </a:xfrm>
          <a:prstGeom prst="rect">
            <a:avLst/>
          </a:prstGeom>
        </p:spPr>
      </p:pic>
      <p:pic>
        <p:nvPicPr>
          <p:cNvPr id="3628" name="Picture 3627" descr="A colorful lines on a black background&#10;&#10;Description automatically generated">
            <a:extLst>
              <a:ext uri="{FF2B5EF4-FFF2-40B4-BE49-F238E27FC236}">
                <a16:creationId xmlns:a16="http://schemas.microsoft.com/office/drawing/2014/main" id="{55379213-765B-612C-4800-5B43F8BB6918}"/>
              </a:ext>
            </a:extLst>
          </p:cNvPr>
          <p:cNvPicPr>
            <a:picLocks noChangeAspect="1"/>
          </p:cNvPicPr>
          <p:nvPr/>
        </p:nvPicPr>
        <p:blipFill>
          <a:blip r:embed="rId4">
            <a:alphaModFix amt="43000"/>
            <a:extLst>
              <a:ext uri="{28A0092B-C50C-407E-A947-70E740481C1C}">
                <a14:useLocalDpi xmlns:a14="http://schemas.microsoft.com/office/drawing/2010/main" val="0"/>
              </a:ext>
            </a:extLst>
          </a:blip>
          <a:stretch>
            <a:fillRect/>
          </a:stretch>
        </p:blipFill>
        <p:spPr>
          <a:xfrm rot="10800000">
            <a:off x="0" y="5294506"/>
            <a:ext cx="2748938" cy="1563494"/>
          </a:xfrm>
          <a:prstGeom prst="rect">
            <a:avLst/>
          </a:prstGeom>
        </p:spPr>
      </p:pic>
      <p:sp>
        <p:nvSpPr>
          <p:cNvPr id="3" name="TextBox 2">
            <a:extLst>
              <a:ext uri="{FF2B5EF4-FFF2-40B4-BE49-F238E27FC236}">
                <a16:creationId xmlns:a16="http://schemas.microsoft.com/office/drawing/2014/main" id="{51C4BD90-4C8E-DF3B-1C0B-9C8FDAFF713E}"/>
              </a:ext>
            </a:extLst>
          </p:cNvPr>
          <p:cNvSpPr txBox="1"/>
          <p:nvPr/>
        </p:nvSpPr>
        <p:spPr>
          <a:xfrm>
            <a:off x="239948" y="1015102"/>
            <a:ext cx="1278755" cy="338554"/>
          </a:xfrm>
          <a:prstGeom prst="rect">
            <a:avLst/>
          </a:prstGeom>
          <a:noFill/>
        </p:spPr>
        <p:txBody>
          <a:bodyPr wrap="square">
            <a:spAutoFit/>
          </a:bodyPr>
          <a:lstStyle/>
          <a:p>
            <a:pPr algn="ctr"/>
            <a:r>
              <a:rPr lang="en-GB" sz="1600" b="1" dirty="0">
                <a:solidFill>
                  <a:schemeClr val="accent2"/>
                </a:solidFill>
              </a:rPr>
              <a:t>SQL Query</a:t>
            </a:r>
            <a:endParaRPr lang="en-US" sz="1600" b="1" dirty="0">
              <a:solidFill>
                <a:schemeClr val="accent2"/>
              </a:solidFill>
            </a:endParaRPr>
          </a:p>
        </p:txBody>
      </p:sp>
      <p:sp>
        <p:nvSpPr>
          <p:cNvPr id="6" name="TextBox 5">
            <a:extLst>
              <a:ext uri="{FF2B5EF4-FFF2-40B4-BE49-F238E27FC236}">
                <a16:creationId xmlns:a16="http://schemas.microsoft.com/office/drawing/2014/main" id="{F922E87E-D7D0-2F4F-DAED-E292315D043E}"/>
              </a:ext>
            </a:extLst>
          </p:cNvPr>
          <p:cNvSpPr txBox="1"/>
          <p:nvPr/>
        </p:nvSpPr>
        <p:spPr>
          <a:xfrm>
            <a:off x="888042" y="743205"/>
            <a:ext cx="10353074" cy="338554"/>
          </a:xfrm>
          <a:prstGeom prst="rect">
            <a:avLst/>
          </a:prstGeom>
          <a:noFill/>
        </p:spPr>
        <p:txBody>
          <a:bodyPr wrap="square">
            <a:spAutoFit/>
          </a:bodyPr>
          <a:lstStyle>
            <a:defPPr>
              <a:defRPr lang="en-US"/>
            </a:defPPr>
            <a:lvl1pPr algn="ctr">
              <a:defRPr sz="3600" b="1">
                <a:solidFill>
                  <a:schemeClr val="accent2"/>
                </a:solidFill>
                <a:latin typeface="Montserrat" panose="00000500000000000000" pitchFamily="2" charset="0"/>
              </a:defRPr>
            </a:lvl1pPr>
          </a:lstStyle>
          <a:p>
            <a:pPr algn="l"/>
            <a:r>
              <a:rPr lang="en-GB" sz="1600" dirty="0"/>
              <a:t>6. Top 10 bowlers based on past 3 years </a:t>
            </a:r>
            <a:r>
              <a:rPr lang="en-GB" sz="1600" dirty="0">
                <a:solidFill>
                  <a:srgbClr val="9A0A18"/>
                </a:solidFill>
              </a:rPr>
              <a:t>economy rate</a:t>
            </a:r>
            <a:r>
              <a:rPr lang="en-GB" sz="1600" dirty="0"/>
              <a:t>. (min 60 balls bowled in each season)</a:t>
            </a:r>
            <a:endParaRPr lang="en-IN" sz="2400" dirty="0"/>
          </a:p>
        </p:txBody>
      </p:sp>
      <p:sp>
        <p:nvSpPr>
          <p:cNvPr id="12" name="Rectangle: Rounded Corners 9">
            <a:extLst>
              <a:ext uri="{FF2B5EF4-FFF2-40B4-BE49-F238E27FC236}">
                <a16:creationId xmlns:a16="http://schemas.microsoft.com/office/drawing/2014/main" id="{BA707F61-0515-BEDA-17ED-D96C78D4E59C}"/>
              </a:ext>
            </a:extLst>
          </p:cNvPr>
          <p:cNvSpPr/>
          <p:nvPr/>
        </p:nvSpPr>
        <p:spPr>
          <a:xfrm>
            <a:off x="115747" y="1338688"/>
            <a:ext cx="11973471" cy="5394135"/>
          </a:xfrm>
          <a:custGeom>
            <a:avLst/>
            <a:gdLst>
              <a:gd name="connsiteX0" fmla="*/ 0 w 10172152"/>
              <a:gd name="connsiteY0" fmla="*/ 815953 h 4895621"/>
              <a:gd name="connsiteX1" fmla="*/ 815953 w 10172152"/>
              <a:gd name="connsiteY1" fmla="*/ 0 h 4895621"/>
              <a:gd name="connsiteX2" fmla="*/ 9356199 w 10172152"/>
              <a:gd name="connsiteY2" fmla="*/ 0 h 4895621"/>
              <a:gd name="connsiteX3" fmla="*/ 10172152 w 10172152"/>
              <a:gd name="connsiteY3" fmla="*/ 815953 h 4895621"/>
              <a:gd name="connsiteX4" fmla="*/ 10172152 w 10172152"/>
              <a:gd name="connsiteY4" fmla="*/ 4079668 h 4895621"/>
              <a:gd name="connsiteX5" fmla="*/ 9356199 w 10172152"/>
              <a:gd name="connsiteY5" fmla="*/ 4895621 h 4895621"/>
              <a:gd name="connsiteX6" fmla="*/ 815953 w 10172152"/>
              <a:gd name="connsiteY6" fmla="*/ 4895621 h 4895621"/>
              <a:gd name="connsiteX7" fmla="*/ 0 w 10172152"/>
              <a:gd name="connsiteY7" fmla="*/ 4079668 h 4895621"/>
              <a:gd name="connsiteX8" fmla="*/ 0 w 10172152"/>
              <a:gd name="connsiteY8" fmla="*/ 815953 h 4895621"/>
              <a:gd name="connsiteX0" fmla="*/ 0 w 10172152"/>
              <a:gd name="connsiteY0" fmla="*/ 879748 h 4959416"/>
              <a:gd name="connsiteX1" fmla="*/ 815953 w 10172152"/>
              <a:gd name="connsiteY1" fmla="*/ 63795 h 4959416"/>
              <a:gd name="connsiteX2" fmla="*/ 9717706 w 10172152"/>
              <a:gd name="connsiteY2" fmla="*/ 0 h 4959416"/>
              <a:gd name="connsiteX3" fmla="*/ 10172152 w 10172152"/>
              <a:gd name="connsiteY3" fmla="*/ 879748 h 4959416"/>
              <a:gd name="connsiteX4" fmla="*/ 10172152 w 10172152"/>
              <a:gd name="connsiteY4" fmla="*/ 4143463 h 4959416"/>
              <a:gd name="connsiteX5" fmla="*/ 9356199 w 10172152"/>
              <a:gd name="connsiteY5" fmla="*/ 4959416 h 4959416"/>
              <a:gd name="connsiteX6" fmla="*/ 815953 w 10172152"/>
              <a:gd name="connsiteY6" fmla="*/ 4959416 h 4959416"/>
              <a:gd name="connsiteX7" fmla="*/ 0 w 10172152"/>
              <a:gd name="connsiteY7" fmla="*/ 4143463 h 4959416"/>
              <a:gd name="connsiteX8" fmla="*/ 0 w 10172152"/>
              <a:gd name="connsiteY8" fmla="*/ 879748 h 4959416"/>
              <a:gd name="connsiteX0" fmla="*/ 0 w 10172152"/>
              <a:gd name="connsiteY0" fmla="*/ 879748 h 4991314"/>
              <a:gd name="connsiteX1" fmla="*/ 815953 w 10172152"/>
              <a:gd name="connsiteY1" fmla="*/ 63795 h 4991314"/>
              <a:gd name="connsiteX2" fmla="*/ 9717706 w 10172152"/>
              <a:gd name="connsiteY2" fmla="*/ 0 h 4991314"/>
              <a:gd name="connsiteX3" fmla="*/ 10172152 w 10172152"/>
              <a:gd name="connsiteY3" fmla="*/ 879748 h 4991314"/>
              <a:gd name="connsiteX4" fmla="*/ 10172152 w 10172152"/>
              <a:gd name="connsiteY4" fmla="*/ 4143463 h 4991314"/>
              <a:gd name="connsiteX5" fmla="*/ 9707073 w 10172152"/>
              <a:gd name="connsiteY5" fmla="*/ 4991314 h 4991314"/>
              <a:gd name="connsiteX6" fmla="*/ 815953 w 10172152"/>
              <a:gd name="connsiteY6" fmla="*/ 4959416 h 4991314"/>
              <a:gd name="connsiteX7" fmla="*/ 0 w 10172152"/>
              <a:gd name="connsiteY7" fmla="*/ 4143463 h 4991314"/>
              <a:gd name="connsiteX8" fmla="*/ 0 w 10172152"/>
              <a:gd name="connsiteY8" fmla="*/ 879748 h 4991314"/>
              <a:gd name="connsiteX0" fmla="*/ 345 w 10172497"/>
              <a:gd name="connsiteY0" fmla="*/ 879748 h 4991314"/>
              <a:gd name="connsiteX1" fmla="*/ 816298 w 10172497"/>
              <a:gd name="connsiteY1" fmla="*/ 63795 h 4991314"/>
              <a:gd name="connsiteX2" fmla="*/ 9718051 w 10172497"/>
              <a:gd name="connsiteY2" fmla="*/ 0 h 4991314"/>
              <a:gd name="connsiteX3" fmla="*/ 10172497 w 10172497"/>
              <a:gd name="connsiteY3" fmla="*/ 879748 h 4991314"/>
              <a:gd name="connsiteX4" fmla="*/ 10172497 w 10172497"/>
              <a:gd name="connsiteY4" fmla="*/ 4143463 h 4991314"/>
              <a:gd name="connsiteX5" fmla="*/ 9707418 w 10172497"/>
              <a:gd name="connsiteY5" fmla="*/ 4991314 h 4991314"/>
              <a:gd name="connsiteX6" fmla="*/ 422893 w 10172497"/>
              <a:gd name="connsiteY6" fmla="*/ 4991314 h 4991314"/>
              <a:gd name="connsiteX7" fmla="*/ 345 w 10172497"/>
              <a:gd name="connsiteY7" fmla="*/ 4143463 h 4991314"/>
              <a:gd name="connsiteX8" fmla="*/ 345 w 10172497"/>
              <a:gd name="connsiteY8" fmla="*/ 879748 h 4991314"/>
              <a:gd name="connsiteX0" fmla="*/ 345 w 10172497"/>
              <a:gd name="connsiteY0" fmla="*/ 890380 h 5001946"/>
              <a:gd name="connsiteX1" fmla="*/ 433526 w 10172497"/>
              <a:gd name="connsiteY1" fmla="*/ 0 h 5001946"/>
              <a:gd name="connsiteX2" fmla="*/ 9718051 w 10172497"/>
              <a:gd name="connsiteY2" fmla="*/ 10632 h 5001946"/>
              <a:gd name="connsiteX3" fmla="*/ 10172497 w 10172497"/>
              <a:gd name="connsiteY3" fmla="*/ 890380 h 5001946"/>
              <a:gd name="connsiteX4" fmla="*/ 10172497 w 10172497"/>
              <a:gd name="connsiteY4" fmla="*/ 4154095 h 5001946"/>
              <a:gd name="connsiteX5" fmla="*/ 9707418 w 10172497"/>
              <a:gd name="connsiteY5" fmla="*/ 5001946 h 5001946"/>
              <a:gd name="connsiteX6" fmla="*/ 422893 w 10172497"/>
              <a:gd name="connsiteY6" fmla="*/ 5001946 h 5001946"/>
              <a:gd name="connsiteX7" fmla="*/ 345 w 10172497"/>
              <a:gd name="connsiteY7" fmla="*/ 4154095 h 5001946"/>
              <a:gd name="connsiteX8" fmla="*/ 345 w 10172497"/>
              <a:gd name="connsiteY8" fmla="*/ 890380 h 5001946"/>
              <a:gd name="connsiteX0" fmla="*/ 2651 w 10174803"/>
              <a:gd name="connsiteY0" fmla="*/ 890380 h 5001946"/>
              <a:gd name="connsiteX1" fmla="*/ 435832 w 10174803"/>
              <a:gd name="connsiteY1" fmla="*/ 0 h 5001946"/>
              <a:gd name="connsiteX2" fmla="*/ 9720357 w 10174803"/>
              <a:gd name="connsiteY2" fmla="*/ 10632 h 5001946"/>
              <a:gd name="connsiteX3" fmla="*/ 10174803 w 10174803"/>
              <a:gd name="connsiteY3" fmla="*/ 890380 h 5001946"/>
              <a:gd name="connsiteX4" fmla="*/ 10174803 w 10174803"/>
              <a:gd name="connsiteY4" fmla="*/ 4154095 h 5001946"/>
              <a:gd name="connsiteX5" fmla="*/ 9709724 w 10174803"/>
              <a:gd name="connsiteY5" fmla="*/ 5001946 h 5001946"/>
              <a:gd name="connsiteX6" fmla="*/ 393301 w 10174803"/>
              <a:gd name="connsiteY6" fmla="*/ 4991313 h 5001946"/>
              <a:gd name="connsiteX7" fmla="*/ 2651 w 10174803"/>
              <a:gd name="connsiteY7" fmla="*/ 4154095 h 5001946"/>
              <a:gd name="connsiteX8" fmla="*/ 2651 w 10174803"/>
              <a:gd name="connsiteY8" fmla="*/ 890380 h 5001946"/>
              <a:gd name="connsiteX0" fmla="*/ 833 w 10172985"/>
              <a:gd name="connsiteY0" fmla="*/ 890380 h 5012579"/>
              <a:gd name="connsiteX1" fmla="*/ 434014 w 10172985"/>
              <a:gd name="connsiteY1" fmla="*/ 0 h 5012579"/>
              <a:gd name="connsiteX2" fmla="*/ 9718539 w 10172985"/>
              <a:gd name="connsiteY2" fmla="*/ 10632 h 5012579"/>
              <a:gd name="connsiteX3" fmla="*/ 10172985 w 10172985"/>
              <a:gd name="connsiteY3" fmla="*/ 890380 h 5012579"/>
              <a:gd name="connsiteX4" fmla="*/ 10172985 w 10172985"/>
              <a:gd name="connsiteY4" fmla="*/ 4154095 h 5012579"/>
              <a:gd name="connsiteX5" fmla="*/ 9707906 w 10172985"/>
              <a:gd name="connsiteY5" fmla="*/ 5001946 h 5012579"/>
              <a:gd name="connsiteX6" fmla="*/ 412749 w 10172985"/>
              <a:gd name="connsiteY6" fmla="*/ 5012579 h 5012579"/>
              <a:gd name="connsiteX7" fmla="*/ 833 w 10172985"/>
              <a:gd name="connsiteY7" fmla="*/ 4154095 h 5012579"/>
              <a:gd name="connsiteX8" fmla="*/ 833 w 10172985"/>
              <a:gd name="connsiteY8" fmla="*/ 890380 h 5012579"/>
              <a:gd name="connsiteX0" fmla="*/ 833 w 10172985"/>
              <a:gd name="connsiteY0" fmla="*/ 911646 h 5033845"/>
              <a:gd name="connsiteX1" fmla="*/ 434014 w 10172985"/>
              <a:gd name="connsiteY1" fmla="*/ 21266 h 5033845"/>
              <a:gd name="connsiteX2" fmla="*/ 9718539 w 10172985"/>
              <a:gd name="connsiteY2" fmla="*/ 0 h 5033845"/>
              <a:gd name="connsiteX3" fmla="*/ 10172985 w 10172985"/>
              <a:gd name="connsiteY3" fmla="*/ 911646 h 5033845"/>
              <a:gd name="connsiteX4" fmla="*/ 10172985 w 10172985"/>
              <a:gd name="connsiteY4" fmla="*/ 4175361 h 5033845"/>
              <a:gd name="connsiteX5" fmla="*/ 9707906 w 10172985"/>
              <a:gd name="connsiteY5" fmla="*/ 5023212 h 5033845"/>
              <a:gd name="connsiteX6" fmla="*/ 412749 w 10172985"/>
              <a:gd name="connsiteY6" fmla="*/ 5033845 h 5033845"/>
              <a:gd name="connsiteX7" fmla="*/ 833 w 10172985"/>
              <a:gd name="connsiteY7" fmla="*/ 4175361 h 5033845"/>
              <a:gd name="connsiteX8" fmla="*/ 833 w 10172985"/>
              <a:gd name="connsiteY8" fmla="*/ 911646 h 503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2985" h="5033845">
                <a:moveTo>
                  <a:pt x="833" y="911646"/>
                </a:moveTo>
                <a:cubicBezTo>
                  <a:pt x="833" y="461008"/>
                  <a:pt x="-16624" y="21266"/>
                  <a:pt x="434014" y="21266"/>
                </a:cubicBezTo>
                <a:lnTo>
                  <a:pt x="9718539" y="0"/>
                </a:lnTo>
                <a:cubicBezTo>
                  <a:pt x="10169177" y="0"/>
                  <a:pt x="10172985" y="461008"/>
                  <a:pt x="10172985" y="911646"/>
                </a:cubicBezTo>
                <a:lnTo>
                  <a:pt x="10172985" y="4175361"/>
                </a:lnTo>
                <a:cubicBezTo>
                  <a:pt x="10172985" y="4625999"/>
                  <a:pt x="10158544" y="5023212"/>
                  <a:pt x="9707906" y="5023212"/>
                </a:cubicBezTo>
                <a:lnTo>
                  <a:pt x="412749" y="5033845"/>
                </a:lnTo>
                <a:cubicBezTo>
                  <a:pt x="-37889" y="5033845"/>
                  <a:pt x="833" y="4625999"/>
                  <a:pt x="833" y="4175361"/>
                </a:cubicBezTo>
                <a:lnTo>
                  <a:pt x="833" y="911646"/>
                </a:lnTo>
                <a:close/>
              </a:path>
            </a:pathLst>
          </a:cu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13" name="TextBox 12">
            <a:extLst>
              <a:ext uri="{FF2B5EF4-FFF2-40B4-BE49-F238E27FC236}">
                <a16:creationId xmlns:a16="http://schemas.microsoft.com/office/drawing/2014/main" id="{9051DD0F-B536-E888-06AD-76736807EEFC}"/>
              </a:ext>
            </a:extLst>
          </p:cNvPr>
          <p:cNvSpPr txBox="1"/>
          <p:nvPr/>
        </p:nvSpPr>
        <p:spPr>
          <a:xfrm>
            <a:off x="324692" y="1467924"/>
            <a:ext cx="5932314" cy="5339923"/>
          </a:xfrm>
          <a:prstGeom prst="rect">
            <a:avLst/>
          </a:prstGeom>
          <a:noFill/>
        </p:spPr>
        <p:txBody>
          <a:bodyPr wrap="square" rtlCol="0">
            <a:spAutoFit/>
          </a:bodyPr>
          <a:lstStyle/>
          <a:p>
            <a:r>
              <a:rPr lang="en-GB" sz="1100" dirty="0">
                <a:solidFill>
                  <a:schemeClr val="bg1"/>
                </a:solidFill>
              </a:rPr>
              <a:t>WITH yearly_stats AS (</a:t>
            </a:r>
          </a:p>
          <a:p>
            <a:r>
              <a:rPr lang="en-GB" sz="1100" dirty="0">
                <a:solidFill>
                  <a:schemeClr val="bg1"/>
                </a:solidFill>
              </a:rPr>
              <a:t>    SELECT</a:t>
            </a:r>
          </a:p>
          <a:p>
            <a:r>
              <a:rPr lang="en-GB" sz="1100" dirty="0">
                <a:solidFill>
                  <a:schemeClr val="bg1"/>
                </a:solidFill>
              </a:rPr>
              <a:t>        fbs.bowlerName, dm.matchyear,</a:t>
            </a:r>
          </a:p>
          <a:p>
            <a:r>
              <a:rPr lang="en-GB" sz="1100" dirty="0">
                <a:solidFill>
                  <a:schemeClr val="bg1"/>
                </a:solidFill>
              </a:rPr>
              <a:t>        SUM(fbs.runs) AS total_runs_conceded,  SUM(fbs.balls) AS total_balls_bowled</a:t>
            </a:r>
          </a:p>
          <a:p>
            <a:r>
              <a:rPr lang="en-GB" sz="1100" dirty="0">
                <a:solidFill>
                  <a:schemeClr val="bg1"/>
                </a:solidFill>
              </a:rPr>
              <a:t>    FROM</a:t>
            </a:r>
          </a:p>
          <a:p>
            <a:r>
              <a:rPr lang="en-GB" sz="1100" dirty="0">
                <a:solidFill>
                  <a:schemeClr val="bg1"/>
                </a:solidFill>
              </a:rPr>
              <a:t>        fact_bowling_summary fbs</a:t>
            </a:r>
          </a:p>
          <a:p>
            <a:r>
              <a:rPr lang="en-GB" sz="1100" dirty="0">
                <a:solidFill>
                  <a:schemeClr val="bg1"/>
                </a:solidFill>
              </a:rPr>
              <a:t>    JOIN</a:t>
            </a:r>
          </a:p>
          <a:p>
            <a:r>
              <a:rPr lang="en-GB" sz="1100" dirty="0">
                <a:solidFill>
                  <a:schemeClr val="bg1"/>
                </a:solidFill>
              </a:rPr>
              <a:t>        dim_match_summary dm ON fbs.match_id = dm.match_id</a:t>
            </a:r>
          </a:p>
          <a:p>
            <a:r>
              <a:rPr lang="en-GB" sz="1100" dirty="0">
                <a:solidFill>
                  <a:schemeClr val="bg1"/>
                </a:solidFill>
              </a:rPr>
              <a:t>    WHERE</a:t>
            </a:r>
          </a:p>
          <a:p>
            <a:r>
              <a:rPr lang="en-GB" sz="1100" dirty="0">
                <a:solidFill>
                  <a:schemeClr val="bg1"/>
                </a:solidFill>
              </a:rPr>
              <a:t>        dm.matchyear BETWEEN 2021 AND 2023</a:t>
            </a:r>
          </a:p>
          <a:p>
            <a:r>
              <a:rPr lang="en-GB" sz="1100" dirty="0">
                <a:solidFill>
                  <a:schemeClr val="bg1"/>
                </a:solidFill>
              </a:rPr>
              <a:t>    GROUP BY</a:t>
            </a:r>
          </a:p>
          <a:p>
            <a:r>
              <a:rPr lang="en-GB" sz="1100" dirty="0">
                <a:solidFill>
                  <a:schemeClr val="bg1"/>
                </a:solidFill>
              </a:rPr>
              <a:t>        fbs.bowlerName, dm.matchyear</a:t>
            </a:r>
          </a:p>
          <a:p>
            <a:r>
              <a:rPr lang="en-GB" sz="1100" dirty="0">
                <a:solidFill>
                  <a:schemeClr val="bg1"/>
                </a:solidFill>
              </a:rPr>
              <a:t>),</a:t>
            </a:r>
          </a:p>
          <a:p>
            <a:r>
              <a:rPr lang="en-GB" sz="1100" dirty="0">
                <a:solidFill>
                  <a:schemeClr val="bg1"/>
                </a:solidFill>
              </a:rPr>
              <a:t>yearly_balls_bowled AS (</a:t>
            </a:r>
          </a:p>
          <a:p>
            <a:r>
              <a:rPr lang="en-GB" sz="1100" dirty="0">
                <a:solidFill>
                  <a:schemeClr val="bg1"/>
                </a:solidFill>
              </a:rPr>
              <a:t>    SELECT</a:t>
            </a:r>
          </a:p>
          <a:p>
            <a:r>
              <a:rPr lang="en-GB" sz="1100" dirty="0">
                <a:solidFill>
                  <a:schemeClr val="bg1"/>
                </a:solidFill>
              </a:rPr>
              <a:t>        bowlerName,</a:t>
            </a:r>
          </a:p>
          <a:p>
            <a:r>
              <a:rPr lang="en-GB" sz="1100" dirty="0">
                <a:solidFill>
                  <a:schemeClr val="bg1"/>
                </a:solidFill>
              </a:rPr>
              <a:t>        SUM(CASE WHEN matchyear = 2021 THEN total_balls_bowled END) AS balls_bowled_2021,</a:t>
            </a:r>
          </a:p>
          <a:p>
            <a:r>
              <a:rPr lang="en-GB" sz="1100" dirty="0">
                <a:solidFill>
                  <a:schemeClr val="bg1"/>
                </a:solidFill>
              </a:rPr>
              <a:t>        SUM(CASE WHEN matchyear = 2022 THEN total_balls_bowled END) AS balls_bowled_2022,</a:t>
            </a:r>
          </a:p>
          <a:p>
            <a:r>
              <a:rPr lang="en-GB" sz="1100" dirty="0">
                <a:solidFill>
                  <a:schemeClr val="bg1"/>
                </a:solidFill>
              </a:rPr>
              <a:t>        SUM(CASE WHEN matchyear = 2023 THEN total_balls_bowled END) AS balls_bowled_2023</a:t>
            </a:r>
          </a:p>
          <a:p>
            <a:r>
              <a:rPr lang="en-GB" sz="1100" dirty="0">
                <a:solidFill>
                  <a:schemeClr val="bg1"/>
                </a:solidFill>
              </a:rPr>
              <a:t>    FROM</a:t>
            </a:r>
          </a:p>
          <a:p>
            <a:r>
              <a:rPr lang="en-GB" sz="1100" dirty="0">
                <a:solidFill>
                  <a:schemeClr val="bg1"/>
                </a:solidFill>
              </a:rPr>
              <a:t>        yearly_stats</a:t>
            </a:r>
          </a:p>
          <a:p>
            <a:r>
              <a:rPr lang="en-GB" sz="1100" dirty="0">
                <a:solidFill>
                  <a:schemeClr val="bg1"/>
                </a:solidFill>
              </a:rPr>
              <a:t>    GROUP BY</a:t>
            </a:r>
          </a:p>
          <a:p>
            <a:r>
              <a:rPr lang="en-GB" sz="1100" dirty="0">
                <a:solidFill>
                  <a:schemeClr val="bg1"/>
                </a:solidFill>
              </a:rPr>
              <a:t>        bowlerName</a:t>
            </a:r>
          </a:p>
          <a:p>
            <a:r>
              <a:rPr lang="en-GB" sz="1100" dirty="0">
                <a:solidFill>
                  <a:schemeClr val="bg1"/>
                </a:solidFill>
              </a:rPr>
              <a:t>),</a:t>
            </a:r>
          </a:p>
          <a:p>
            <a:r>
              <a:rPr lang="en-GB" sz="1100" dirty="0">
                <a:solidFill>
                  <a:schemeClr val="bg1"/>
                </a:solidFill>
              </a:rPr>
              <a:t>qualified_bowlers AS (</a:t>
            </a:r>
          </a:p>
          <a:p>
            <a:r>
              <a:rPr lang="en-GB" sz="1100" dirty="0">
                <a:solidFill>
                  <a:schemeClr val="bg1"/>
                </a:solidFill>
              </a:rPr>
              <a:t>    SELECT  bowlerName</a:t>
            </a:r>
          </a:p>
          <a:p>
            <a:r>
              <a:rPr lang="en-GB" sz="1100" dirty="0">
                <a:solidFill>
                  <a:schemeClr val="bg1"/>
                </a:solidFill>
              </a:rPr>
              <a:t>    FROM</a:t>
            </a:r>
          </a:p>
          <a:p>
            <a:r>
              <a:rPr lang="en-GB" sz="1100" dirty="0">
                <a:solidFill>
                  <a:schemeClr val="bg1"/>
                </a:solidFill>
              </a:rPr>
              <a:t>        yearly_balls_bowled</a:t>
            </a:r>
          </a:p>
          <a:p>
            <a:r>
              <a:rPr lang="en-GB" sz="1100" dirty="0">
                <a:solidFill>
                  <a:schemeClr val="bg1"/>
                </a:solidFill>
              </a:rPr>
              <a:t>    WHERE</a:t>
            </a:r>
          </a:p>
          <a:p>
            <a:r>
              <a:rPr lang="en-GB" sz="1100" dirty="0">
                <a:solidFill>
                  <a:schemeClr val="bg1"/>
                </a:solidFill>
              </a:rPr>
              <a:t>        balls_bowled_2021 &gt;= 60 AND balls_bowled_2022 &gt;= 60 AND balls_bowled_2023 &gt;= 60</a:t>
            </a:r>
          </a:p>
          <a:p>
            <a:r>
              <a:rPr lang="en-GB" sz="1100" dirty="0">
                <a:solidFill>
                  <a:schemeClr val="bg1"/>
                </a:solidFill>
              </a:rPr>
              <a:t>),</a:t>
            </a:r>
            <a:endParaRPr lang="en-US" sz="1100" dirty="0">
              <a:solidFill>
                <a:schemeClr val="bg1"/>
              </a:solidFill>
            </a:endParaRPr>
          </a:p>
        </p:txBody>
      </p:sp>
      <p:sp>
        <p:nvSpPr>
          <p:cNvPr id="14" name="TextBox 13">
            <a:extLst>
              <a:ext uri="{FF2B5EF4-FFF2-40B4-BE49-F238E27FC236}">
                <a16:creationId xmlns:a16="http://schemas.microsoft.com/office/drawing/2014/main" id="{815346C5-3632-CFEC-28E3-EE986A7EEEDB}"/>
              </a:ext>
            </a:extLst>
          </p:cNvPr>
          <p:cNvSpPr txBox="1"/>
          <p:nvPr/>
        </p:nvSpPr>
        <p:spPr>
          <a:xfrm>
            <a:off x="6465950" y="1476657"/>
            <a:ext cx="4873467" cy="5509200"/>
          </a:xfrm>
          <a:prstGeom prst="rect">
            <a:avLst/>
          </a:prstGeom>
          <a:noFill/>
        </p:spPr>
        <p:txBody>
          <a:bodyPr wrap="square" rtlCol="0">
            <a:spAutoFit/>
          </a:bodyPr>
          <a:lstStyle/>
          <a:p>
            <a:r>
              <a:rPr lang="en-US" sz="1100" dirty="0">
                <a:solidFill>
                  <a:schemeClr val="bg1"/>
                </a:solidFill>
              </a:rPr>
              <a:t>overall_stats AS (</a:t>
            </a:r>
          </a:p>
          <a:p>
            <a:r>
              <a:rPr lang="en-US" sz="1100" dirty="0">
                <a:solidFill>
                  <a:schemeClr val="bg1"/>
                </a:solidFill>
              </a:rPr>
              <a:t>    SELECT</a:t>
            </a:r>
          </a:p>
          <a:p>
            <a:r>
              <a:rPr lang="en-US" sz="1100" dirty="0">
                <a:solidFill>
                  <a:schemeClr val="bg1"/>
                </a:solidFill>
              </a:rPr>
              <a:t>        fbs.bowlerName, SUM(fbs.runs) AS overall_runs_conceded,</a:t>
            </a:r>
          </a:p>
          <a:p>
            <a:r>
              <a:rPr lang="en-US" sz="1100" dirty="0">
                <a:solidFill>
                  <a:schemeClr val="bg1"/>
                </a:solidFill>
              </a:rPr>
              <a:t>        SUM(fbs.balls) AS overall_balls_bowled</a:t>
            </a:r>
          </a:p>
          <a:p>
            <a:r>
              <a:rPr lang="en-US" sz="1100" dirty="0">
                <a:solidFill>
                  <a:schemeClr val="bg1"/>
                </a:solidFill>
              </a:rPr>
              <a:t>    FROM</a:t>
            </a:r>
          </a:p>
          <a:p>
            <a:r>
              <a:rPr lang="en-US" sz="1100" dirty="0">
                <a:solidFill>
                  <a:schemeClr val="bg1"/>
                </a:solidFill>
              </a:rPr>
              <a:t>        fact_bowling_summary fbs</a:t>
            </a:r>
          </a:p>
          <a:p>
            <a:r>
              <a:rPr lang="en-US" sz="1100" dirty="0">
                <a:solidFill>
                  <a:schemeClr val="bg1"/>
                </a:solidFill>
              </a:rPr>
              <a:t>    JOIN</a:t>
            </a:r>
          </a:p>
          <a:p>
            <a:r>
              <a:rPr lang="en-US" sz="1100" dirty="0">
                <a:solidFill>
                  <a:schemeClr val="bg1"/>
                </a:solidFill>
              </a:rPr>
              <a:t>        dim_match_summary dm ON fbs.match_id = dm.match_id</a:t>
            </a:r>
          </a:p>
          <a:p>
            <a:r>
              <a:rPr lang="en-US" sz="1100" dirty="0">
                <a:solidFill>
                  <a:schemeClr val="bg1"/>
                </a:solidFill>
              </a:rPr>
              <a:t>    WHERE</a:t>
            </a:r>
          </a:p>
          <a:p>
            <a:r>
              <a:rPr lang="en-US" sz="1100" dirty="0">
                <a:solidFill>
                  <a:schemeClr val="bg1"/>
                </a:solidFill>
              </a:rPr>
              <a:t>        dm.matchyear BETWEEN 2021 AND 2023</a:t>
            </a:r>
          </a:p>
          <a:p>
            <a:r>
              <a:rPr lang="en-US" sz="1100" dirty="0">
                <a:solidFill>
                  <a:schemeClr val="bg1"/>
                </a:solidFill>
              </a:rPr>
              <a:t>        AND fbs.bowlerName IN (SELECT bowlerName FROM qualified_bowlers)</a:t>
            </a:r>
          </a:p>
          <a:p>
            <a:r>
              <a:rPr lang="en-US" sz="1100" dirty="0">
                <a:solidFill>
                  <a:schemeClr val="bg1"/>
                </a:solidFill>
              </a:rPr>
              <a:t>    GROUP BY</a:t>
            </a:r>
          </a:p>
          <a:p>
            <a:r>
              <a:rPr lang="en-US" sz="1100" dirty="0">
                <a:solidFill>
                  <a:schemeClr val="bg1"/>
                </a:solidFill>
              </a:rPr>
              <a:t>        fbs.bowlerName</a:t>
            </a:r>
          </a:p>
          <a:p>
            <a:r>
              <a:rPr lang="en-US" sz="1100" dirty="0">
                <a:solidFill>
                  <a:schemeClr val="bg1"/>
                </a:solidFill>
              </a:rPr>
              <a:t>),</a:t>
            </a:r>
          </a:p>
          <a:p>
            <a:r>
              <a:rPr lang="en-US" sz="1100" dirty="0">
                <a:solidFill>
                  <a:schemeClr val="bg1"/>
                </a:solidFill>
              </a:rPr>
              <a:t>final_stats AS (</a:t>
            </a:r>
          </a:p>
          <a:p>
            <a:r>
              <a:rPr lang="en-US" sz="1100" dirty="0">
                <a:solidFill>
                  <a:schemeClr val="bg1"/>
                </a:solidFill>
              </a:rPr>
              <a:t>    SELECT</a:t>
            </a:r>
          </a:p>
          <a:p>
            <a:r>
              <a:rPr lang="en-US" sz="1100" dirty="0">
                <a:solidFill>
                  <a:schemeClr val="bg1"/>
                </a:solidFill>
              </a:rPr>
              <a:t>        os.bowlerName, os.overall_runs_conceded, os.overall_balls_bowled,</a:t>
            </a:r>
          </a:p>
          <a:p>
            <a:r>
              <a:rPr lang="en-US" sz="1100" dirty="0">
                <a:solidFill>
                  <a:schemeClr val="bg1"/>
                </a:solidFill>
              </a:rPr>
              <a:t>        round(SUM(os.overall_runs_conceded)/</a:t>
            </a:r>
          </a:p>
          <a:p>
            <a:r>
              <a:rPr lang="en-US" sz="1100" dirty="0">
                <a:solidFill>
                  <a:schemeClr val="bg1"/>
                </a:solidFill>
              </a:rPr>
              <a:t>        SUM(os.overall_balls_bowled/6),2) AS economy_rate</a:t>
            </a:r>
          </a:p>
          <a:p>
            <a:r>
              <a:rPr lang="en-US" sz="1100" dirty="0">
                <a:solidFill>
                  <a:schemeClr val="bg1"/>
                </a:solidFill>
              </a:rPr>
              <a:t>    FROM   overall_stats os</a:t>
            </a:r>
          </a:p>
          <a:p>
            <a:r>
              <a:rPr lang="en-US" sz="1100" dirty="0">
                <a:solidFill>
                  <a:schemeClr val="bg1"/>
                </a:solidFill>
              </a:rPr>
              <a:t>    Group by    os.bowlerName</a:t>
            </a:r>
          </a:p>
          <a:p>
            <a:r>
              <a:rPr lang="en-US" sz="1100" dirty="0">
                <a:solidFill>
                  <a:schemeClr val="bg1"/>
                </a:solidFill>
              </a:rPr>
              <a:t>)</a:t>
            </a:r>
          </a:p>
          <a:p>
            <a:r>
              <a:rPr lang="en-US" sz="1100" dirty="0">
                <a:solidFill>
                  <a:schemeClr val="bg1"/>
                </a:solidFill>
              </a:rPr>
              <a:t>SELECT</a:t>
            </a:r>
          </a:p>
          <a:p>
            <a:r>
              <a:rPr lang="en-US" sz="1100" dirty="0">
                <a:solidFill>
                  <a:schemeClr val="bg1"/>
                </a:solidFill>
              </a:rPr>
              <a:t>    bowlerName, overall_runs_conceded,  overall_balls_bowled,</a:t>
            </a:r>
          </a:p>
          <a:p>
            <a:r>
              <a:rPr lang="en-US" sz="1100" dirty="0">
                <a:solidFill>
                  <a:schemeClr val="bg1"/>
                </a:solidFill>
              </a:rPr>
              <a:t>    round(</a:t>
            </a:r>
            <a:r>
              <a:rPr lang="en-GB" sz="1100" dirty="0">
                <a:solidFill>
                  <a:schemeClr val="bg1"/>
                </a:solidFill>
              </a:rPr>
              <a:t>SUM(os.overall_runs_conceded) /SUM</a:t>
            </a:r>
            <a:r>
              <a:rPr lang="en-US" sz="1100" dirty="0">
                <a:solidFill>
                  <a:schemeClr val="bg1"/>
                </a:solidFill>
              </a:rPr>
              <a:t>(overall_balls_bowled/6)) as overs_bowled, economy_rate    </a:t>
            </a:r>
          </a:p>
          <a:p>
            <a:r>
              <a:rPr lang="en-US" sz="1100" dirty="0">
                <a:solidFill>
                  <a:schemeClr val="bg1"/>
                </a:solidFill>
              </a:rPr>
              <a:t>FROM  </a:t>
            </a:r>
          </a:p>
          <a:p>
            <a:r>
              <a:rPr lang="en-US" sz="1100" dirty="0">
                <a:solidFill>
                  <a:schemeClr val="bg1"/>
                </a:solidFill>
              </a:rPr>
              <a:t>    final_stats</a:t>
            </a:r>
          </a:p>
          <a:p>
            <a:r>
              <a:rPr lang="en-US" sz="1100" dirty="0">
                <a:solidFill>
                  <a:schemeClr val="bg1"/>
                </a:solidFill>
              </a:rPr>
              <a:t>Group by    bowlerName</a:t>
            </a:r>
          </a:p>
          <a:p>
            <a:r>
              <a:rPr lang="en-US" sz="1100" dirty="0">
                <a:solidFill>
                  <a:schemeClr val="bg1"/>
                </a:solidFill>
              </a:rPr>
              <a:t>ORDER BY   economy_rate ASC</a:t>
            </a:r>
          </a:p>
          <a:p>
            <a:r>
              <a:rPr lang="en-US" sz="1100" dirty="0">
                <a:solidFill>
                  <a:schemeClr val="bg1"/>
                </a:solidFill>
              </a:rPr>
              <a:t>LIMIT 10;</a:t>
            </a:r>
            <a:endParaRPr lang="en-US" sz="1100" dirty="0"/>
          </a:p>
        </p:txBody>
      </p:sp>
      <p:sp>
        <p:nvSpPr>
          <p:cNvPr id="15" name="TextBox 14">
            <a:extLst>
              <a:ext uri="{FF2B5EF4-FFF2-40B4-BE49-F238E27FC236}">
                <a16:creationId xmlns:a16="http://schemas.microsoft.com/office/drawing/2014/main" id="{CA902381-CC81-F69F-205B-B1DDDB146AE5}"/>
              </a:ext>
            </a:extLst>
          </p:cNvPr>
          <p:cNvSpPr txBox="1"/>
          <p:nvPr/>
        </p:nvSpPr>
        <p:spPr>
          <a:xfrm>
            <a:off x="11241116" y="2188556"/>
            <a:ext cx="461665" cy="3721395"/>
          </a:xfrm>
          <a:prstGeom prst="rect">
            <a:avLst/>
          </a:prstGeom>
          <a:noFill/>
        </p:spPr>
        <p:txBody>
          <a:bodyPr vert="vert" wrap="square" rtlCol="0">
            <a:spAutoFit/>
          </a:bodyPr>
          <a:lstStyle/>
          <a:p>
            <a:r>
              <a:rPr lang="en-GB" b="1" dirty="0">
                <a:solidFill>
                  <a:schemeClr val="accent2"/>
                </a:solidFill>
              </a:rPr>
              <a:t>Common Table Expressions ( CTE )</a:t>
            </a:r>
            <a:endParaRPr lang="en-US" b="1" dirty="0">
              <a:solidFill>
                <a:schemeClr val="accent2"/>
              </a:solidFill>
            </a:endParaRPr>
          </a:p>
        </p:txBody>
      </p:sp>
      <p:graphicFrame>
        <p:nvGraphicFramePr>
          <p:cNvPr id="16" name="Diagram 15">
            <a:extLst>
              <a:ext uri="{FF2B5EF4-FFF2-40B4-BE49-F238E27FC236}">
                <a16:creationId xmlns:a16="http://schemas.microsoft.com/office/drawing/2014/main" id="{A4365E06-E2CA-AAA5-EDC8-7A1E65E23702}"/>
              </a:ext>
            </a:extLst>
          </p:cNvPr>
          <p:cNvGraphicFramePr/>
          <p:nvPr/>
        </p:nvGraphicFramePr>
        <p:xfrm>
          <a:off x="2728940" y="1187627"/>
          <a:ext cx="2045079" cy="9395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7" name="Diagram 16">
            <a:extLst>
              <a:ext uri="{FF2B5EF4-FFF2-40B4-BE49-F238E27FC236}">
                <a16:creationId xmlns:a16="http://schemas.microsoft.com/office/drawing/2014/main" id="{FE677D32-6489-99F1-D89D-D88A276C0BE6}"/>
              </a:ext>
            </a:extLst>
          </p:cNvPr>
          <p:cNvGraphicFramePr/>
          <p:nvPr>
            <p:extLst>
              <p:ext uri="{D42A27DB-BD31-4B8C-83A1-F6EECF244321}">
                <p14:modId xmlns:p14="http://schemas.microsoft.com/office/powerpoint/2010/main" val="1623808509"/>
              </p:ext>
            </p:extLst>
          </p:nvPr>
        </p:nvGraphicFramePr>
        <p:xfrm>
          <a:off x="2773283" y="3369960"/>
          <a:ext cx="2045079" cy="93956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18" name="Diagram 17">
            <a:extLst>
              <a:ext uri="{FF2B5EF4-FFF2-40B4-BE49-F238E27FC236}">
                <a16:creationId xmlns:a16="http://schemas.microsoft.com/office/drawing/2014/main" id="{062C9184-F383-2788-5148-5E8D642F6908}"/>
              </a:ext>
            </a:extLst>
          </p:cNvPr>
          <p:cNvGraphicFramePr/>
          <p:nvPr/>
        </p:nvGraphicFramePr>
        <p:xfrm>
          <a:off x="2773283" y="5143445"/>
          <a:ext cx="2045079" cy="939567"/>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21" name="Diagram 20">
            <a:extLst>
              <a:ext uri="{FF2B5EF4-FFF2-40B4-BE49-F238E27FC236}">
                <a16:creationId xmlns:a16="http://schemas.microsoft.com/office/drawing/2014/main" id="{C2E045E8-EBDA-99A2-ADF0-B34FF7B2CD10}"/>
              </a:ext>
            </a:extLst>
          </p:cNvPr>
          <p:cNvGraphicFramePr/>
          <p:nvPr/>
        </p:nvGraphicFramePr>
        <p:xfrm>
          <a:off x="8362305" y="1184379"/>
          <a:ext cx="2045079" cy="939567"/>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aphicFrame>
        <p:nvGraphicFramePr>
          <p:cNvPr id="22" name="Diagram 21">
            <a:extLst>
              <a:ext uri="{FF2B5EF4-FFF2-40B4-BE49-F238E27FC236}">
                <a16:creationId xmlns:a16="http://schemas.microsoft.com/office/drawing/2014/main" id="{9F98154E-AB63-93DB-42B9-11125216ED18}"/>
              </a:ext>
            </a:extLst>
          </p:cNvPr>
          <p:cNvGraphicFramePr/>
          <p:nvPr>
            <p:extLst>
              <p:ext uri="{D42A27DB-BD31-4B8C-83A1-F6EECF244321}">
                <p14:modId xmlns:p14="http://schemas.microsoft.com/office/powerpoint/2010/main" val="1523218753"/>
              </p:ext>
            </p:extLst>
          </p:nvPr>
        </p:nvGraphicFramePr>
        <p:xfrm>
          <a:off x="8396177" y="3462634"/>
          <a:ext cx="2045079" cy="939567"/>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cxnSp>
        <p:nvCxnSpPr>
          <p:cNvPr id="4" name="Straight Connector 3">
            <a:extLst>
              <a:ext uri="{FF2B5EF4-FFF2-40B4-BE49-F238E27FC236}">
                <a16:creationId xmlns:a16="http://schemas.microsoft.com/office/drawing/2014/main" id="{7E946F30-1E97-FDB0-2110-67D868112E5A}"/>
              </a:ext>
            </a:extLst>
          </p:cNvPr>
          <p:cNvCxnSpPr/>
          <p:nvPr/>
        </p:nvCxnSpPr>
        <p:spPr>
          <a:xfrm>
            <a:off x="6298322" y="1563494"/>
            <a:ext cx="0" cy="4960426"/>
          </a:xfrm>
          <a:prstGeom prst="line">
            <a:avLst/>
          </a:prstGeom>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658597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D8ECA91A-14EB-FACA-FAAC-94F4EC1E16C4}"/>
            </a:ext>
          </a:extLst>
        </p:cNvPr>
        <p:cNvGrpSpPr/>
        <p:nvPr/>
      </p:nvGrpSpPr>
      <p:grpSpPr>
        <a:xfrm>
          <a:off x="0" y="0"/>
          <a:ext cx="0" cy="0"/>
          <a:chOff x="0" y="0"/>
          <a:chExt cx="0" cy="0"/>
        </a:xfrm>
      </p:grpSpPr>
      <p:pic>
        <p:nvPicPr>
          <p:cNvPr id="6" name="Picture 5" descr="A black background with a circle&#10;&#10;Description automatically generated">
            <a:extLst>
              <a:ext uri="{FF2B5EF4-FFF2-40B4-BE49-F238E27FC236}">
                <a16:creationId xmlns:a16="http://schemas.microsoft.com/office/drawing/2014/main" id="{701DB831-CD07-8495-C9A5-65093A675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2">
            <a:extLst>
              <a:ext uri="{FF2B5EF4-FFF2-40B4-BE49-F238E27FC236}">
                <a16:creationId xmlns:a16="http://schemas.microsoft.com/office/drawing/2014/main" id="{89B9B3C9-4527-BECA-8033-43F1A09B73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8456"/>
            <a:ext cx="1152525" cy="57626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DE48FFE-68FE-941D-E6BB-8DC9BA0C6CFE}"/>
              </a:ext>
            </a:extLst>
          </p:cNvPr>
          <p:cNvSpPr txBox="1"/>
          <p:nvPr/>
        </p:nvSpPr>
        <p:spPr>
          <a:xfrm>
            <a:off x="0" y="538094"/>
            <a:ext cx="12192000" cy="646331"/>
          </a:xfrm>
          <a:prstGeom prst="rect">
            <a:avLst/>
          </a:prstGeom>
          <a:noFill/>
        </p:spPr>
        <p:txBody>
          <a:bodyPr wrap="square">
            <a:spAutoFit/>
          </a:bodyPr>
          <a:lstStyle/>
          <a:p>
            <a:pPr algn="ctr"/>
            <a:r>
              <a:rPr lang="en-US" sz="3600" b="1" i="0" dirty="0">
                <a:solidFill>
                  <a:schemeClr val="accent2"/>
                </a:solidFill>
                <a:effectLst/>
                <a:latin typeface="Montserrat" panose="00000500000000000000" pitchFamily="2" charset="0"/>
              </a:rPr>
              <a:t>CONTENT</a:t>
            </a:r>
            <a:endParaRPr lang="en-IN" sz="3600" b="1" dirty="0">
              <a:solidFill>
                <a:schemeClr val="accent2"/>
              </a:solidFill>
              <a:latin typeface="Montserrat" panose="00000500000000000000" pitchFamily="2" charset="0"/>
            </a:endParaRPr>
          </a:p>
        </p:txBody>
      </p:sp>
      <p:pic>
        <p:nvPicPr>
          <p:cNvPr id="3627" name="Picture 3626" descr="A colorful lines on a black background&#10;&#10;Description automatically generated">
            <a:extLst>
              <a:ext uri="{FF2B5EF4-FFF2-40B4-BE49-F238E27FC236}">
                <a16:creationId xmlns:a16="http://schemas.microsoft.com/office/drawing/2014/main" id="{5305CC98-8E3F-D44B-57AD-D9A0A59D05FD}"/>
              </a:ext>
            </a:extLst>
          </p:cNvPr>
          <p:cNvPicPr>
            <a:picLocks noChangeAspect="1"/>
          </p:cNvPicPr>
          <p:nvPr/>
        </p:nvPicPr>
        <p:blipFill>
          <a:blip r:embed="rId4">
            <a:alphaModFix amt="90000"/>
            <a:extLst>
              <a:ext uri="{28A0092B-C50C-407E-A947-70E740481C1C}">
                <a14:useLocalDpi xmlns:a14="http://schemas.microsoft.com/office/drawing/2010/main" val="0"/>
              </a:ext>
            </a:extLst>
          </a:blip>
          <a:stretch>
            <a:fillRect/>
          </a:stretch>
        </p:blipFill>
        <p:spPr>
          <a:xfrm>
            <a:off x="9443062" y="0"/>
            <a:ext cx="2748938" cy="1563494"/>
          </a:xfrm>
          <a:prstGeom prst="rect">
            <a:avLst/>
          </a:prstGeom>
        </p:spPr>
      </p:pic>
      <p:pic>
        <p:nvPicPr>
          <p:cNvPr id="3628" name="Picture 3627" descr="A colorful lines on a black background&#10;&#10;Description automatically generated">
            <a:extLst>
              <a:ext uri="{FF2B5EF4-FFF2-40B4-BE49-F238E27FC236}">
                <a16:creationId xmlns:a16="http://schemas.microsoft.com/office/drawing/2014/main" id="{40B30A21-4DB5-9DCA-164B-F0518AE907D4}"/>
              </a:ext>
            </a:extLst>
          </p:cNvPr>
          <p:cNvPicPr>
            <a:picLocks noChangeAspect="1"/>
          </p:cNvPicPr>
          <p:nvPr/>
        </p:nvPicPr>
        <p:blipFill>
          <a:blip r:embed="rId4">
            <a:alphaModFix amt="43000"/>
            <a:extLst>
              <a:ext uri="{28A0092B-C50C-407E-A947-70E740481C1C}">
                <a14:useLocalDpi xmlns:a14="http://schemas.microsoft.com/office/drawing/2010/main" val="0"/>
              </a:ext>
            </a:extLst>
          </a:blip>
          <a:stretch>
            <a:fillRect/>
          </a:stretch>
        </p:blipFill>
        <p:spPr>
          <a:xfrm rot="10800000">
            <a:off x="0" y="5294506"/>
            <a:ext cx="2748938" cy="1563494"/>
          </a:xfrm>
          <a:prstGeom prst="rect">
            <a:avLst/>
          </a:prstGeom>
        </p:spPr>
      </p:pic>
      <p:grpSp>
        <p:nvGrpSpPr>
          <p:cNvPr id="32" name="Group 31">
            <a:extLst>
              <a:ext uri="{FF2B5EF4-FFF2-40B4-BE49-F238E27FC236}">
                <a16:creationId xmlns:a16="http://schemas.microsoft.com/office/drawing/2014/main" id="{5E951EF0-30E3-6609-C999-C767899617BD}"/>
              </a:ext>
            </a:extLst>
          </p:cNvPr>
          <p:cNvGrpSpPr/>
          <p:nvPr/>
        </p:nvGrpSpPr>
        <p:grpSpPr>
          <a:xfrm>
            <a:off x="804862" y="1775684"/>
            <a:ext cx="10751100" cy="3298324"/>
            <a:chOff x="1153237" y="1834340"/>
            <a:chExt cx="10751100" cy="3298324"/>
          </a:xfrm>
        </p:grpSpPr>
        <p:grpSp>
          <p:nvGrpSpPr>
            <p:cNvPr id="31" name="Group 30">
              <a:extLst>
                <a:ext uri="{FF2B5EF4-FFF2-40B4-BE49-F238E27FC236}">
                  <a16:creationId xmlns:a16="http://schemas.microsoft.com/office/drawing/2014/main" id="{3E726705-F5B7-E426-D1BB-62AC5D6735A8}"/>
                </a:ext>
              </a:extLst>
            </p:cNvPr>
            <p:cNvGrpSpPr/>
            <p:nvPr/>
          </p:nvGrpSpPr>
          <p:grpSpPr>
            <a:xfrm>
              <a:off x="1730715" y="1898580"/>
              <a:ext cx="4517334" cy="1341625"/>
              <a:chOff x="1730715" y="1898580"/>
              <a:chExt cx="4517334" cy="1341625"/>
            </a:xfrm>
          </p:grpSpPr>
          <p:sp>
            <p:nvSpPr>
              <p:cNvPr id="3" name="Oval 2">
                <a:extLst>
                  <a:ext uri="{FF2B5EF4-FFF2-40B4-BE49-F238E27FC236}">
                    <a16:creationId xmlns:a16="http://schemas.microsoft.com/office/drawing/2014/main" id="{ABF8EA5F-4EC4-D1A0-AF23-536296AA0F66}"/>
                  </a:ext>
                </a:extLst>
              </p:cNvPr>
              <p:cNvSpPr/>
              <p:nvPr/>
            </p:nvSpPr>
            <p:spPr>
              <a:xfrm>
                <a:off x="1730715" y="1898580"/>
                <a:ext cx="914400" cy="914400"/>
              </a:xfrm>
              <a:prstGeom prst="ellipse">
                <a:avLst/>
              </a:prstGeom>
              <a:solidFill>
                <a:schemeClr val="bg1"/>
              </a:solidFill>
              <a:ln>
                <a:gradFill>
                  <a:gsLst>
                    <a:gs pos="0">
                      <a:schemeClr val="accent6"/>
                    </a:gs>
                    <a:gs pos="36000">
                      <a:schemeClr val="accent5"/>
                    </a:gs>
                    <a:gs pos="68000">
                      <a:schemeClr val="accent4"/>
                    </a:gs>
                    <a:gs pos="100000">
                      <a:schemeClr val="bg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TextBox 15">
                <a:extLst>
                  <a:ext uri="{FF2B5EF4-FFF2-40B4-BE49-F238E27FC236}">
                    <a16:creationId xmlns:a16="http://schemas.microsoft.com/office/drawing/2014/main" id="{1E6D45B2-0D3E-F479-E6FC-FEA6942159BF}"/>
                  </a:ext>
                </a:extLst>
              </p:cNvPr>
              <p:cNvSpPr txBox="1"/>
              <p:nvPr/>
            </p:nvSpPr>
            <p:spPr>
              <a:xfrm>
                <a:off x="3940151" y="2901651"/>
                <a:ext cx="2307898" cy="338554"/>
              </a:xfrm>
              <a:prstGeom prst="rect">
                <a:avLst/>
              </a:prstGeom>
              <a:noFill/>
            </p:spPr>
            <p:txBody>
              <a:bodyPr wrap="square">
                <a:spAutoFit/>
              </a:bodyPr>
              <a:lstStyle/>
              <a:p>
                <a:pPr algn="ctr">
                  <a:spcAft>
                    <a:spcPts val="600"/>
                  </a:spcAft>
                </a:pPr>
                <a:r>
                  <a:rPr lang="en-US" sz="1600" b="1" i="0" dirty="0">
                    <a:solidFill>
                      <a:schemeClr val="bg1"/>
                    </a:solidFill>
                    <a:effectLst/>
                    <a:latin typeface="Montserrat" panose="00000500000000000000" pitchFamily="2" charset="0"/>
                  </a:rPr>
                  <a:t>Introduction</a:t>
                </a:r>
                <a:endParaRPr lang="en-US" sz="1600" dirty="0">
                  <a:solidFill>
                    <a:schemeClr val="bg1"/>
                  </a:solidFill>
                  <a:latin typeface="Montserrat" panose="00000500000000000000" pitchFamily="2" charset="0"/>
                </a:endParaRPr>
              </a:p>
            </p:txBody>
          </p:sp>
        </p:grpSp>
        <p:grpSp>
          <p:nvGrpSpPr>
            <p:cNvPr id="30" name="Group 29">
              <a:extLst>
                <a:ext uri="{FF2B5EF4-FFF2-40B4-BE49-F238E27FC236}">
                  <a16:creationId xmlns:a16="http://schemas.microsoft.com/office/drawing/2014/main" id="{712BD7F9-F189-DCFF-BB99-0D69F57A114C}"/>
                </a:ext>
              </a:extLst>
            </p:cNvPr>
            <p:cNvGrpSpPr/>
            <p:nvPr/>
          </p:nvGrpSpPr>
          <p:grpSpPr>
            <a:xfrm>
              <a:off x="1153237" y="1848658"/>
              <a:ext cx="4365289" cy="1388654"/>
              <a:chOff x="2240199" y="1848658"/>
              <a:chExt cx="4365289" cy="1388654"/>
            </a:xfrm>
          </p:grpSpPr>
          <p:sp>
            <p:nvSpPr>
              <p:cNvPr id="5" name="Oval 4">
                <a:extLst>
                  <a:ext uri="{FF2B5EF4-FFF2-40B4-BE49-F238E27FC236}">
                    <a16:creationId xmlns:a16="http://schemas.microsoft.com/office/drawing/2014/main" id="{9869A8E3-E897-3F03-B821-FF55201576D3}"/>
                  </a:ext>
                </a:extLst>
              </p:cNvPr>
              <p:cNvSpPr/>
              <p:nvPr/>
            </p:nvSpPr>
            <p:spPr>
              <a:xfrm>
                <a:off x="5691088" y="1848658"/>
                <a:ext cx="914400" cy="914400"/>
              </a:xfrm>
              <a:prstGeom prst="ellipse">
                <a:avLst/>
              </a:prstGeom>
              <a:solidFill>
                <a:schemeClr val="bg1"/>
              </a:solidFill>
              <a:ln>
                <a:gradFill>
                  <a:gsLst>
                    <a:gs pos="0">
                      <a:schemeClr val="accent6"/>
                    </a:gs>
                    <a:gs pos="36000">
                      <a:schemeClr val="accent5"/>
                    </a:gs>
                    <a:gs pos="68000">
                      <a:schemeClr val="accent4"/>
                    </a:gs>
                    <a:gs pos="100000">
                      <a:schemeClr val="bg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TextBox 20">
                <a:extLst>
                  <a:ext uri="{FF2B5EF4-FFF2-40B4-BE49-F238E27FC236}">
                    <a16:creationId xmlns:a16="http://schemas.microsoft.com/office/drawing/2014/main" id="{8C483177-B01E-BBA5-ED46-25DEE9E541DF}"/>
                  </a:ext>
                </a:extLst>
              </p:cNvPr>
              <p:cNvSpPr txBox="1"/>
              <p:nvPr/>
            </p:nvSpPr>
            <p:spPr>
              <a:xfrm>
                <a:off x="2240199" y="2898758"/>
                <a:ext cx="2307898" cy="338554"/>
              </a:xfrm>
              <a:prstGeom prst="rect">
                <a:avLst/>
              </a:prstGeom>
              <a:noFill/>
            </p:spPr>
            <p:txBody>
              <a:bodyPr wrap="square">
                <a:spAutoFit/>
              </a:bodyPr>
              <a:lstStyle/>
              <a:p>
                <a:pPr algn="ctr">
                  <a:spcAft>
                    <a:spcPts val="600"/>
                  </a:spcAft>
                </a:pPr>
                <a:r>
                  <a:rPr lang="en-US" sz="1600" b="1" i="0" dirty="0">
                    <a:solidFill>
                      <a:schemeClr val="bg1"/>
                    </a:solidFill>
                    <a:effectLst/>
                    <a:latin typeface="Montserrat" panose="00000500000000000000" pitchFamily="2" charset="0"/>
                  </a:rPr>
                  <a:t>Problem Statement</a:t>
                </a:r>
                <a:endParaRPr lang="en-US" sz="1600" dirty="0">
                  <a:solidFill>
                    <a:schemeClr val="bg1"/>
                  </a:solidFill>
                  <a:latin typeface="Montserrat" panose="00000500000000000000" pitchFamily="2" charset="0"/>
                </a:endParaRPr>
              </a:p>
            </p:txBody>
          </p:sp>
        </p:grpSp>
        <p:grpSp>
          <p:nvGrpSpPr>
            <p:cNvPr id="29" name="Group 28">
              <a:extLst>
                <a:ext uri="{FF2B5EF4-FFF2-40B4-BE49-F238E27FC236}">
                  <a16:creationId xmlns:a16="http://schemas.microsoft.com/office/drawing/2014/main" id="{AF2FA331-ED5F-747A-41B7-D140793105DE}"/>
                </a:ext>
              </a:extLst>
            </p:cNvPr>
            <p:cNvGrpSpPr/>
            <p:nvPr/>
          </p:nvGrpSpPr>
          <p:grpSpPr>
            <a:xfrm>
              <a:off x="4593493" y="2917204"/>
              <a:ext cx="4440168" cy="2215460"/>
              <a:chOff x="5643468" y="2917204"/>
              <a:chExt cx="4440168" cy="2215460"/>
            </a:xfrm>
          </p:grpSpPr>
          <p:sp>
            <p:nvSpPr>
              <p:cNvPr id="7" name="Oval 6">
                <a:extLst>
                  <a:ext uri="{FF2B5EF4-FFF2-40B4-BE49-F238E27FC236}">
                    <a16:creationId xmlns:a16="http://schemas.microsoft.com/office/drawing/2014/main" id="{2DDF109A-46D4-0974-9177-30AFCB50AF15}"/>
                  </a:ext>
                </a:extLst>
              </p:cNvPr>
              <p:cNvSpPr/>
              <p:nvPr/>
            </p:nvSpPr>
            <p:spPr>
              <a:xfrm>
                <a:off x="5643468" y="4218264"/>
                <a:ext cx="914400" cy="914400"/>
              </a:xfrm>
              <a:prstGeom prst="ellipse">
                <a:avLst/>
              </a:prstGeom>
              <a:solidFill>
                <a:schemeClr val="bg1"/>
              </a:solidFill>
              <a:ln>
                <a:gradFill>
                  <a:gsLst>
                    <a:gs pos="0">
                      <a:schemeClr val="accent6"/>
                    </a:gs>
                    <a:gs pos="36000">
                      <a:schemeClr val="accent5"/>
                    </a:gs>
                    <a:gs pos="68000">
                      <a:schemeClr val="accent4"/>
                    </a:gs>
                    <a:gs pos="100000">
                      <a:schemeClr val="bg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A9E0BF8A-CF51-02F5-7993-AE2B6A6CA627}"/>
                  </a:ext>
                </a:extLst>
              </p:cNvPr>
              <p:cNvSpPr txBox="1"/>
              <p:nvPr/>
            </p:nvSpPr>
            <p:spPr>
              <a:xfrm>
                <a:off x="7775738" y="2917204"/>
                <a:ext cx="2307898" cy="307777"/>
              </a:xfrm>
              <a:prstGeom prst="rect">
                <a:avLst/>
              </a:prstGeom>
              <a:noFill/>
            </p:spPr>
            <p:txBody>
              <a:bodyPr wrap="square">
                <a:spAutoFit/>
              </a:bodyPr>
              <a:lstStyle/>
              <a:p>
                <a:pPr algn="ctr">
                  <a:spcAft>
                    <a:spcPts val="600"/>
                  </a:spcAft>
                </a:pPr>
                <a:r>
                  <a:rPr lang="en-GB" sz="1400" b="1" dirty="0">
                    <a:solidFill>
                      <a:schemeClr val="bg1"/>
                    </a:solidFill>
                    <a:latin typeface="Montserrat" panose="00000500000000000000" pitchFamily="2" charset="0"/>
                  </a:rPr>
                  <a:t>Objective</a:t>
                </a:r>
                <a:endParaRPr lang="en-IN" sz="1400" dirty="0">
                  <a:solidFill>
                    <a:schemeClr val="bg1"/>
                  </a:solidFill>
                  <a:latin typeface="Montserrat" panose="00000500000000000000" pitchFamily="2" charset="0"/>
                </a:endParaRPr>
              </a:p>
            </p:txBody>
          </p:sp>
        </p:grpSp>
        <p:grpSp>
          <p:nvGrpSpPr>
            <p:cNvPr id="28" name="Group 27">
              <a:extLst>
                <a:ext uri="{FF2B5EF4-FFF2-40B4-BE49-F238E27FC236}">
                  <a16:creationId xmlns:a16="http://schemas.microsoft.com/office/drawing/2014/main" id="{8851C0D8-DA61-B334-A7F6-B72CFD370759}"/>
                </a:ext>
              </a:extLst>
            </p:cNvPr>
            <p:cNvGrpSpPr/>
            <p:nvPr/>
          </p:nvGrpSpPr>
          <p:grpSpPr>
            <a:xfrm>
              <a:off x="9596439" y="1834340"/>
              <a:ext cx="2307898" cy="1389519"/>
              <a:chOff x="9596439" y="1834340"/>
              <a:chExt cx="2307898" cy="1389519"/>
            </a:xfrm>
          </p:grpSpPr>
          <p:sp>
            <p:nvSpPr>
              <p:cNvPr id="26" name="Oval 25">
                <a:extLst>
                  <a:ext uri="{FF2B5EF4-FFF2-40B4-BE49-F238E27FC236}">
                    <a16:creationId xmlns:a16="http://schemas.microsoft.com/office/drawing/2014/main" id="{6186361D-5040-029F-FAD9-6C661018E0A4}"/>
                  </a:ext>
                </a:extLst>
              </p:cNvPr>
              <p:cNvSpPr/>
              <p:nvPr/>
            </p:nvSpPr>
            <p:spPr>
              <a:xfrm>
                <a:off x="10293189" y="1834340"/>
                <a:ext cx="914400" cy="914400"/>
              </a:xfrm>
              <a:prstGeom prst="ellipse">
                <a:avLst/>
              </a:prstGeom>
              <a:solidFill>
                <a:schemeClr val="bg1"/>
              </a:solidFill>
              <a:ln>
                <a:gradFill>
                  <a:gsLst>
                    <a:gs pos="0">
                      <a:schemeClr val="accent6"/>
                    </a:gs>
                    <a:gs pos="36000">
                      <a:schemeClr val="accent5"/>
                    </a:gs>
                    <a:gs pos="68000">
                      <a:schemeClr val="accent4"/>
                    </a:gs>
                    <a:gs pos="100000">
                      <a:schemeClr val="bg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4426D046-D376-16FF-9BA7-9D592D4DD054}"/>
                  </a:ext>
                </a:extLst>
              </p:cNvPr>
              <p:cNvSpPr txBox="1"/>
              <p:nvPr/>
            </p:nvSpPr>
            <p:spPr>
              <a:xfrm>
                <a:off x="9596439" y="2885305"/>
                <a:ext cx="2307898" cy="338554"/>
              </a:xfrm>
              <a:prstGeom prst="rect">
                <a:avLst/>
              </a:prstGeom>
              <a:noFill/>
            </p:spPr>
            <p:txBody>
              <a:bodyPr wrap="square">
                <a:spAutoFit/>
              </a:bodyPr>
              <a:lstStyle/>
              <a:p>
                <a:pPr algn="ctr">
                  <a:spcAft>
                    <a:spcPts val="600"/>
                  </a:spcAft>
                </a:pPr>
                <a:r>
                  <a:rPr lang="en-US" sz="1600" b="1" dirty="0">
                    <a:solidFill>
                      <a:schemeClr val="bg1"/>
                    </a:solidFill>
                    <a:latin typeface="Montserrat" panose="00000500000000000000" pitchFamily="2" charset="0"/>
                  </a:rPr>
                  <a:t>Soft Tools</a:t>
                </a:r>
              </a:p>
            </p:txBody>
          </p:sp>
        </p:grpSp>
      </p:grpSp>
      <p:grpSp>
        <p:nvGrpSpPr>
          <p:cNvPr id="14" name="Group 13">
            <a:extLst>
              <a:ext uri="{FF2B5EF4-FFF2-40B4-BE49-F238E27FC236}">
                <a16:creationId xmlns:a16="http://schemas.microsoft.com/office/drawing/2014/main" id="{40D349B5-2ADE-CB55-77A6-F64F8463FF62}"/>
              </a:ext>
            </a:extLst>
          </p:cNvPr>
          <p:cNvGrpSpPr/>
          <p:nvPr/>
        </p:nvGrpSpPr>
        <p:grpSpPr>
          <a:xfrm>
            <a:off x="636038" y="1785485"/>
            <a:ext cx="10919924" cy="3753009"/>
            <a:chOff x="984413" y="-592948"/>
            <a:chExt cx="10919924" cy="3753009"/>
          </a:xfrm>
        </p:grpSpPr>
        <p:grpSp>
          <p:nvGrpSpPr>
            <p:cNvPr id="17" name="Group 16">
              <a:extLst>
                <a:ext uri="{FF2B5EF4-FFF2-40B4-BE49-F238E27FC236}">
                  <a16:creationId xmlns:a16="http://schemas.microsoft.com/office/drawing/2014/main" id="{85B32384-C222-4912-6122-A6DCABBE2DB8}"/>
                </a:ext>
              </a:extLst>
            </p:cNvPr>
            <p:cNvGrpSpPr/>
            <p:nvPr/>
          </p:nvGrpSpPr>
          <p:grpSpPr>
            <a:xfrm>
              <a:off x="984413" y="1781175"/>
              <a:ext cx="2307898" cy="1378886"/>
              <a:chOff x="984413" y="1781175"/>
              <a:chExt cx="2307898" cy="1378886"/>
            </a:xfrm>
          </p:grpSpPr>
          <p:sp>
            <p:nvSpPr>
              <p:cNvPr id="3619" name="Oval 3618">
                <a:extLst>
                  <a:ext uri="{FF2B5EF4-FFF2-40B4-BE49-F238E27FC236}">
                    <a16:creationId xmlns:a16="http://schemas.microsoft.com/office/drawing/2014/main" id="{0E6B1954-0386-1AE4-35B2-975B9290CA32}"/>
                  </a:ext>
                </a:extLst>
              </p:cNvPr>
              <p:cNvSpPr/>
              <p:nvPr/>
            </p:nvSpPr>
            <p:spPr>
              <a:xfrm>
                <a:off x="1681163" y="1781175"/>
                <a:ext cx="914400" cy="914400"/>
              </a:xfrm>
              <a:prstGeom prst="ellipse">
                <a:avLst/>
              </a:prstGeom>
              <a:solidFill>
                <a:schemeClr val="bg1"/>
              </a:solidFill>
              <a:ln>
                <a:gradFill>
                  <a:gsLst>
                    <a:gs pos="0">
                      <a:schemeClr val="accent6"/>
                    </a:gs>
                    <a:gs pos="36000">
                      <a:schemeClr val="accent5"/>
                    </a:gs>
                    <a:gs pos="68000">
                      <a:schemeClr val="accent4"/>
                    </a:gs>
                    <a:gs pos="100000">
                      <a:schemeClr val="bg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620" name="TextBox 3619">
                <a:extLst>
                  <a:ext uri="{FF2B5EF4-FFF2-40B4-BE49-F238E27FC236}">
                    <a16:creationId xmlns:a16="http://schemas.microsoft.com/office/drawing/2014/main" id="{6DAF34DA-09BF-0B38-C21B-CD0A084F857F}"/>
                  </a:ext>
                </a:extLst>
              </p:cNvPr>
              <p:cNvSpPr txBox="1"/>
              <p:nvPr/>
            </p:nvSpPr>
            <p:spPr>
              <a:xfrm>
                <a:off x="984413" y="2821507"/>
                <a:ext cx="2307898" cy="338554"/>
              </a:xfrm>
              <a:prstGeom prst="rect">
                <a:avLst/>
              </a:prstGeom>
              <a:noFill/>
            </p:spPr>
            <p:txBody>
              <a:bodyPr wrap="square">
                <a:spAutoFit/>
              </a:bodyPr>
              <a:lstStyle/>
              <a:p>
                <a:pPr algn="ctr">
                  <a:spcAft>
                    <a:spcPts val="600"/>
                  </a:spcAft>
                </a:pPr>
                <a:r>
                  <a:rPr lang="en-US" sz="1600" b="1" dirty="0">
                    <a:solidFill>
                      <a:schemeClr val="bg1"/>
                    </a:solidFill>
                    <a:latin typeface="Montserrat" panose="00000500000000000000" pitchFamily="2" charset="0"/>
                  </a:rPr>
                  <a:t>ERD Diagram</a:t>
                </a:r>
              </a:p>
            </p:txBody>
          </p:sp>
        </p:grpSp>
        <p:grpSp>
          <p:nvGrpSpPr>
            <p:cNvPr id="18" name="Group 17">
              <a:extLst>
                <a:ext uri="{FF2B5EF4-FFF2-40B4-BE49-F238E27FC236}">
                  <a16:creationId xmlns:a16="http://schemas.microsoft.com/office/drawing/2014/main" id="{20A361CF-42ED-AD19-FFC5-4233A3269A09}"/>
                </a:ext>
              </a:extLst>
            </p:cNvPr>
            <p:cNvGrpSpPr/>
            <p:nvPr/>
          </p:nvGrpSpPr>
          <p:grpSpPr>
            <a:xfrm>
              <a:off x="3855088" y="-592948"/>
              <a:ext cx="4508373" cy="3753009"/>
              <a:chOff x="4942050" y="-592948"/>
              <a:chExt cx="4508373" cy="3753009"/>
            </a:xfrm>
          </p:grpSpPr>
          <p:sp>
            <p:nvSpPr>
              <p:cNvPr id="3617" name="Oval 3616">
                <a:extLst>
                  <a:ext uri="{FF2B5EF4-FFF2-40B4-BE49-F238E27FC236}">
                    <a16:creationId xmlns:a16="http://schemas.microsoft.com/office/drawing/2014/main" id="{8837D371-43FF-D559-4A03-42A0467ECCA1}"/>
                  </a:ext>
                </a:extLst>
              </p:cNvPr>
              <p:cNvSpPr/>
              <p:nvPr/>
            </p:nvSpPr>
            <p:spPr>
              <a:xfrm>
                <a:off x="8536023" y="-592948"/>
                <a:ext cx="914400" cy="914400"/>
              </a:xfrm>
              <a:prstGeom prst="ellipse">
                <a:avLst/>
              </a:prstGeom>
              <a:solidFill>
                <a:schemeClr val="bg1"/>
              </a:solidFill>
              <a:ln>
                <a:gradFill>
                  <a:gsLst>
                    <a:gs pos="0">
                      <a:schemeClr val="accent6"/>
                    </a:gs>
                    <a:gs pos="36000">
                      <a:schemeClr val="accent5"/>
                    </a:gs>
                    <a:gs pos="68000">
                      <a:schemeClr val="accent4"/>
                    </a:gs>
                    <a:gs pos="100000">
                      <a:schemeClr val="bg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18" name="TextBox 3617">
                <a:extLst>
                  <a:ext uri="{FF2B5EF4-FFF2-40B4-BE49-F238E27FC236}">
                    <a16:creationId xmlns:a16="http://schemas.microsoft.com/office/drawing/2014/main" id="{B7B12076-E3FC-4308-8508-6894F6B05314}"/>
                  </a:ext>
                </a:extLst>
              </p:cNvPr>
              <p:cNvSpPr txBox="1"/>
              <p:nvPr/>
            </p:nvSpPr>
            <p:spPr>
              <a:xfrm>
                <a:off x="4942050" y="2821507"/>
                <a:ext cx="2307898" cy="338554"/>
              </a:xfrm>
              <a:prstGeom prst="rect">
                <a:avLst/>
              </a:prstGeom>
              <a:noFill/>
            </p:spPr>
            <p:txBody>
              <a:bodyPr wrap="square">
                <a:spAutoFit/>
              </a:bodyPr>
              <a:lstStyle/>
              <a:p>
                <a:pPr algn="ctr">
                  <a:spcAft>
                    <a:spcPts val="600"/>
                  </a:spcAft>
                </a:pPr>
                <a:r>
                  <a:rPr lang="en-US" sz="1600" b="1" i="0" dirty="0">
                    <a:solidFill>
                      <a:schemeClr val="bg1"/>
                    </a:solidFill>
                    <a:effectLst/>
                    <a:latin typeface="Montserrat" panose="00000500000000000000" pitchFamily="2" charset="0"/>
                  </a:rPr>
                  <a:t>Primary Insights</a:t>
                </a:r>
                <a:endParaRPr lang="en-US" sz="1600" dirty="0">
                  <a:solidFill>
                    <a:schemeClr val="bg1"/>
                  </a:solidFill>
                  <a:latin typeface="Montserrat" panose="00000500000000000000" pitchFamily="2" charset="0"/>
                </a:endParaRPr>
              </a:p>
            </p:txBody>
          </p:sp>
        </p:grpSp>
        <p:grpSp>
          <p:nvGrpSpPr>
            <p:cNvPr id="19" name="Group 18">
              <a:extLst>
                <a:ext uri="{FF2B5EF4-FFF2-40B4-BE49-F238E27FC236}">
                  <a16:creationId xmlns:a16="http://schemas.microsoft.com/office/drawing/2014/main" id="{830F56B6-36A4-FE60-9883-5E856DAC36AA}"/>
                </a:ext>
              </a:extLst>
            </p:cNvPr>
            <p:cNvGrpSpPr/>
            <p:nvPr/>
          </p:nvGrpSpPr>
          <p:grpSpPr>
            <a:xfrm>
              <a:off x="6725763" y="1781175"/>
              <a:ext cx="2307898" cy="1378886"/>
              <a:chOff x="7775738" y="1781175"/>
              <a:chExt cx="2307898" cy="1378886"/>
            </a:xfrm>
          </p:grpSpPr>
          <p:sp>
            <p:nvSpPr>
              <p:cNvPr id="25" name="Oval 24">
                <a:extLst>
                  <a:ext uri="{FF2B5EF4-FFF2-40B4-BE49-F238E27FC236}">
                    <a16:creationId xmlns:a16="http://schemas.microsoft.com/office/drawing/2014/main" id="{BC1064FA-06CC-9F7A-124D-6ED7A614961C}"/>
                  </a:ext>
                </a:extLst>
              </p:cNvPr>
              <p:cNvSpPr/>
              <p:nvPr/>
            </p:nvSpPr>
            <p:spPr>
              <a:xfrm>
                <a:off x="8472488" y="1781175"/>
                <a:ext cx="914400" cy="914400"/>
              </a:xfrm>
              <a:prstGeom prst="ellipse">
                <a:avLst/>
              </a:prstGeom>
              <a:solidFill>
                <a:schemeClr val="bg1"/>
              </a:solidFill>
              <a:ln>
                <a:gradFill>
                  <a:gsLst>
                    <a:gs pos="0">
                      <a:schemeClr val="accent6"/>
                    </a:gs>
                    <a:gs pos="36000">
                      <a:schemeClr val="accent5"/>
                    </a:gs>
                    <a:gs pos="68000">
                      <a:schemeClr val="accent4"/>
                    </a:gs>
                    <a:gs pos="100000">
                      <a:schemeClr val="bg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16" name="TextBox 3615">
                <a:extLst>
                  <a:ext uri="{FF2B5EF4-FFF2-40B4-BE49-F238E27FC236}">
                    <a16:creationId xmlns:a16="http://schemas.microsoft.com/office/drawing/2014/main" id="{876D12D7-BFEF-5DB6-83B4-08C4B7499FC1}"/>
                  </a:ext>
                </a:extLst>
              </p:cNvPr>
              <p:cNvSpPr txBox="1"/>
              <p:nvPr/>
            </p:nvSpPr>
            <p:spPr>
              <a:xfrm>
                <a:off x="7775738" y="2821507"/>
                <a:ext cx="2307898" cy="338554"/>
              </a:xfrm>
              <a:prstGeom prst="rect">
                <a:avLst/>
              </a:prstGeom>
              <a:noFill/>
            </p:spPr>
            <p:txBody>
              <a:bodyPr wrap="square">
                <a:spAutoFit/>
              </a:bodyPr>
              <a:lstStyle/>
              <a:p>
                <a:pPr algn="ctr">
                  <a:spcAft>
                    <a:spcPts val="600"/>
                  </a:spcAft>
                </a:pPr>
                <a:r>
                  <a:rPr lang="en-US" sz="1600" b="1" dirty="0">
                    <a:solidFill>
                      <a:schemeClr val="bg1"/>
                    </a:solidFill>
                    <a:latin typeface="Montserrat" panose="00000500000000000000" pitchFamily="2" charset="0"/>
                  </a:rPr>
                  <a:t>Predictions</a:t>
                </a:r>
                <a:endParaRPr lang="en-IN" sz="1400" dirty="0">
                  <a:solidFill>
                    <a:schemeClr val="bg1"/>
                  </a:solidFill>
                  <a:latin typeface="Montserrat" panose="00000500000000000000" pitchFamily="2" charset="0"/>
                </a:endParaRPr>
              </a:p>
            </p:txBody>
          </p:sp>
        </p:grpSp>
        <p:grpSp>
          <p:nvGrpSpPr>
            <p:cNvPr id="20" name="Group 19">
              <a:extLst>
                <a:ext uri="{FF2B5EF4-FFF2-40B4-BE49-F238E27FC236}">
                  <a16:creationId xmlns:a16="http://schemas.microsoft.com/office/drawing/2014/main" id="{2B65175F-B7E2-1B09-EE2A-56436C327DC3}"/>
                </a:ext>
              </a:extLst>
            </p:cNvPr>
            <p:cNvGrpSpPr/>
            <p:nvPr/>
          </p:nvGrpSpPr>
          <p:grpSpPr>
            <a:xfrm>
              <a:off x="9596439" y="1781175"/>
              <a:ext cx="2307898" cy="1378886"/>
              <a:chOff x="9596439" y="1781175"/>
              <a:chExt cx="2307898" cy="1378886"/>
            </a:xfrm>
          </p:grpSpPr>
          <p:sp>
            <p:nvSpPr>
              <p:cNvPr id="23" name="Oval 22">
                <a:extLst>
                  <a:ext uri="{FF2B5EF4-FFF2-40B4-BE49-F238E27FC236}">
                    <a16:creationId xmlns:a16="http://schemas.microsoft.com/office/drawing/2014/main" id="{8EA2F00B-28F4-D777-BF95-CD36400C2502}"/>
                  </a:ext>
                </a:extLst>
              </p:cNvPr>
              <p:cNvSpPr/>
              <p:nvPr/>
            </p:nvSpPr>
            <p:spPr>
              <a:xfrm>
                <a:off x="10293189" y="1781175"/>
                <a:ext cx="914400" cy="914400"/>
              </a:xfrm>
              <a:prstGeom prst="ellipse">
                <a:avLst/>
              </a:prstGeom>
              <a:solidFill>
                <a:schemeClr val="bg1"/>
              </a:solidFill>
              <a:ln>
                <a:gradFill>
                  <a:gsLst>
                    <a:gs pos="0">
                      <a:schemeClr val="accent6"/>
                    </a:gs>
                    <a:gs pos="36000">
                      <a:schemeClr val="accent5"/>
                    </a:gs>
                    <a:gs pos="68000">
                      <a:schemeClr val="accent4"/>
                    </a:gs>
                    <a:gs pos="100000">
                      <a:schemeClr val="bg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48CC53E9-9AAF-F6D5-D3B8-20AC5E6A4E59}"/>
                  </a:ext>
                </a:extLst>
              </p:cNvPr>
              <p:cNvSpPr txBox="1"/>
              <p:nvPr/>
            </p:nvSpPr>
            <p:spPr>
              <a:xfrm>
                <a:off x="9596439" y="2821507"/>
                <a:ext cx="2307898" cy="338554"/>
              </a:xfrm>
              <a:prstGeom prst="rect">
                <a:avLst/>
              </a:prstGeom>
              <a:noFill/>
            </p:spPr>
            <p:txBody>
              <a:bodyPr wrap="square">
                <a:spAutoFit/>
              </a:bodyPr>
              <a:lstStyle/>
              <a:p>
                <a:pPr algn="ctr">
                  <a:spcAft>
                    <a:spcPts val="600"/>
                  </a:spcAft>
                </a:pPr>
                <a:r>
                  <a:rPr lang="en-US" sz="1600" b="1" dirty="0">
                    <a:solidFill>
                      <a:schemeClr val="bg1"/>
                    </a:solidFill>
                    <a:latin typeface="Montserrat" panose="00000500000000000000" pitchFamily="2" charset="0"/>
                  </a:rPr>
                  <a:t>Conclusion</a:t>
                </a:r>
                <a:endParaRPr lang="en-IN" sz="1400" dirty="0">
                  <a:solidFill>
                    <a:schemeClr val="bg1"/>
                  </a:solidFill>
                  <a:latin typeface="Montserrat" panose="00000500000000000000" pitchFamily="2" charset="0"/>
                </a:endParaRPr>
              </a:p>
            </p:txBody>
          </p:sp>
        </p:grpSp>
      </p:grpSp>
      <p:pic>
        <p:nvPicPr>
          <p:cNvPr id="3622" name="Picture 3621" descr="A black background with a black square&#10;&#10;Description automatically generated with medium confidence">
            <a:extLst>
              <a:ext uri="{FF2B5EF4-FFF2-40B4-BE49-F238E27FC236}">
                <a16:creationId xmlns:a16="http://schemas.microsoft.com/office/drawing/2014/main" id="{2293433E-8E48-1778-DFCF-A742041652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9482" y="2009139"/>
            <a:ext cx="523542" cy="523542"/>
          </a:xfrm>
          <a:prstGeom prst="rect">
            <a:avLst/>
          </a:prstGeom>
        </p:spPr>
      </p:pic>
      <p:pic>
        <p:nvPicPr>
          <p:cNvPr id="3624" name="Picture 3623" descr="A black background with a black square&#10;&#10;Description automatically generated with medium confidence">
            <a:extLst>
              <a:ext uri="{FF2B5EF4-FFF2-40B4-BE49-F238E27FC236}">
                <a16:creationId xmlns:a16="http://schemas.microsoft.com/office/drawing/2014/main" id="{07AD8B71-4FE0-8D70-F4B8-602170C654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8584" y="1984865"/>
            <a:ext cx="546202" cy="546202"/>
          </a:xfrm>
          <a:prstGeom prst="rect">
            <a:avLst/>
          </a:prstGeom>
        </p:spPr>
      </p:pic>
      <p:pic>
        <p:nvPicPr>
          <p:cNvPr id="3630" name="Picture 3629" descr="A black background with a black square&#10;&#10;Description automatically generated with medium confidence">
            <a:extLst>
              <a:ext uri="{FF2B5EF4-FFF2-40B4-BE49-F238E27FC236}">
                <a16:creationId xmlns:a16="http://schemas.microsoft.com/office/drawing/2014/main" id="{168766CD-7D6E-9890-3DF9-A85F9FD501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66821" y="4318917"/>
            <a:ext cx="646331" cy="646331"/>
          </a:xfrm>
          <a:prstGeom prst="rect">
            <a:avLst/>
          </a:prstGeom>
        </p:spPr>
      </p:pic>
      <p:pic>
        <p:nvPicPr>
          <p:cNvPr id="3632" name="Picture 3631" descr="A black background with a black square&#10;&#10;Description automatically generated with medium confidence">
            <a:extLst>
              <a:ext uri="{FF2B5EF4-FFF2-40B4-BE49-F238E27FC236}">
                <a16:creationId xmlns:a16="http://schemas.microsoft.com/office/drawing/2014/main" id="{04A52E49-32C2-247F-FFBB-371E1B139B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87883" y="4338837"/>
            <a:ext cx="545557" cy="545557"/>
          </a:xfrm>
          <a:prstGeom prst="rect">
            <a:avLst/>
          </a:prstGeom>
        </p:spPr>
      </p:pic>
      <p:pic>
        <p:nvPicPr>
          <p:cNvPr id="3634" name="Picture 3633" descr="A black background with a black square&#10;&#10;Description automatically generated with medium confidence">
            <a:extLst>
              <a:ext uri="{FF2B5EF4-FFF2-40B4-BE49-F238E27FC236}">
                <a16:creationId xmlns:a16="http://schemas.microsoft.com/office/drawing/2014/main" id="{1BC086C2-6C7D-9D3F-451E-AD980463B91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78713" y="4282751"/>
            <a:ext cx="666679" cy="666679"/>
          </a:xfrm>
          <a:prstGeom prst="rect">
            <a:avLst/>
          </a:prstGeom>
        </p:spPr>
      </p:pic>
      <p:pic>
        <p:nvPicPr>
          <p:cNvPr id="3636" name="Picture 3635" descr="A black background with a black square&#10;&#10;Description automatically generated with medium confidence">
            <a:extLst>
              <a:ext uri="{FF2B5EF4-FFF2-40B4-BE49-F238E27FC236}">
                <a16:creationId xmlns:a16="http://schemas.microsoft.com/office/drawing/2014/main" id="{D700609A-B200-5E9C-5443-F70E7A1AC3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104940" y="4353000"/>
            <a:ext cx="578166" cy="578166"/>
          </a:xfrm>
          <a:prstGeom prst="rect">
            <a:avLst/>
          </a:prstGeom>
        </p:spPr>
      </p:pic>
      <p:graphicFrame>
        <p:nvGraphicFramePr>
          <p:cNvPr id="3637" name="Diagram 3636">
            <a:extLst>
              <a:ext uri="{FF2B5EF4-FFF2-40B4-BE49-F238E27FC236}">
                <a16:creationId xmlns:a16="http://schemas.microsoft.com/office/drawing/2014/main" id="{E3C95E20-1F1B-1C6C-F7DC-CA897DE9FABB}"/>
              </a:ext>
            </a:extLst>
          </p:cNvPr>
          <p:cNvGraphicFramePr/>
          <p:nvPr>
            <p:extLst>
              <p:ext uri="{D42A27DB-BD31-4B8C-83A1-F6EECF244321}">
                <p14:modId xmlns:p14="http://schemas.microsoft.com/office/powerpoint/2010/main" val="1707592942"/>
              </p:ext>
            </p:extLst>
          </p:nvPr>
        </p:nvGraphicFramePr>
        <p:xfrm>
          <a:off x="3085798" y="2035696"/>
          <a:ext cx="572016" cy="534532"/>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aphicFrame>
        <p:nvGraphicFramePr>
          <p:cNvPr id="3638" name="Diagram 3637">
            <a:extLst>
              <a:ext uri="{FF2B5EF4-FFF2-40B4-BE49-F238E27FC236}">
                <a16:creationId xmlns:a16="http://schemas.microsoft.com/office/drawing/2014/main" id="{2191E45E-E31F-FD32-717E-AD86C0F2AE14}"/>
              </a:ext>
            </a:extLst>
          </p:cNvPr>
          <p:cNvGraphicFramePr/>
          <p:nvPr>
            <p:extLst>
              <p:ext uri="{D42A27DB-BD31-4B8C-83A1-F6EECF244321}">
                <p14:modId xmlns:p14="http://schemas.microsoft.com/office/powerpoint/2010/main" val="621168748"/>
              </p:ext>
            </p:extLst>
          </p:nvPr>
        </p:nvGraphicFramePr>
        <p:xfrm>
          <a:off x="5849007" y="2029858"/>
          <a:ext cx="572016" cy="534532"/>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graphicFrame>
        <p:nvGraphicFramePr>
          <p:cNvPr id="3639" name="Diagram 3638">
            <a:extLst>
              <a:ext uri="{FF2B5EF4-FFF2-40B4-BE49-F238E27FC236}">
                <a16:creationId xmlns:a16="http://schemas.microsoft.com/office/drawing/2014/main" id="{40FB6605-EB60-CA33-CB6A-334B65ECC5BC}"/>
              </a:ext>
            </a:extLst>
          </p:cNvPr>
          <p:cNvGraphicFramePr/>
          <p:nvPr>
            <p:extLst>
              <p:ext uri="{D42A27DB-BD31-4B8C-83A1-F6EECF244321}">
                <p14:modId xmlns:p14="http://schemas.microsoft.com/office/powerpoint/2010/main" val="3678979292"/>
              </p:ext>
            </p:extLst>
          </p:nvPr>
        </p:nvGraphicFramePr>
        <p:xfrm>
          <a:off x="8714165" y="2029858"/>
          <a:ext cx="572016" cy="534532"/>
        </p:xfrm>
        <a:graphic>
          <a:graphicData uri="http://schemas.openxmlformats.org/drawingml/2006/diagram">
            <dgm:relIds xmlns:dgm="http://schemas.openxmlformats.org/drawingml/2006/diagram" xmlns:r="http://schemas.openxmlformats.org/officeDocument/2006/relationships" r:dm="rId21" r:lo="rId22" r:qs="rId23" r:cs="rId24"/>
          </a:graphicData>
        </a:graphic>
      </p:graphicFrame>
      <p:graphicFrame>
        <p:nvGraphicFramePr>
          <p:cNvPr id="3640" name="Diagram 3639">
            <a:extLst>
              <a:ext uri="{FF2B5EF4-FFF2-40B4-BE49-F238E27FC236}">
                <a16:creationId xmlns:a16="http://schemas.microsoft.com/office/drawing/2014/main" id="{0CEA2A9C-0E78-2A43-C10B-ABAEC6EB912A}"/>
              </a:ext>
            </a:extLst>
          </p:cNvPr>
          <p:cNvGraphicFramePr/>
          <p:nvPr>
            <p:extLst>
              <p:ext uri="{D42A27DB-BD31-4B8C-83A1-F6EECF244321}">
                <p14:modId xmlns:p14="http://schemas.microsoft.com/office/powerpoint/2010/main" val="3758982520"/>
              </p:ext>
            </p:extLst>
          </p:nvPr>
        </p:nvGraphicFramePr>
        <p:xfrm>
          <a:off x="3024484" y="4374817"/>
          <a:ext cx="572016" cy="534532"/>
        </p:xfrm>
        <a:graphic>
          <a:graphicData uri="http://schemas.openxmlformats.org/drawingml/2006/diagram">
            <dgm:relIds xmlns:dgm="http://schemas.openxmlformats.org/drawingml/2006/diagram" xmlns:r="http://schemas.openxmlformats.org/officeDocument/2006/relationships" r:dm="rId26" r:lo="rId27" r:qs="rId28" r:cs="rId29"/>
          </a:graphicData>
        </a:graphic>
      </p:graphicFrame>
      <p:graphicFrame>
        <p:nvGraphicFramePr>
          <p:cNvPr id="3641" name="Diagram 3640">
            <a:extLst>
              <a:ext uri="{FF2B5EF4-FFF2-40B4-BE49-F238E27FC236}">
                <a16:creationId xmlns:a16="http://schemas.microsoft.com/office/drawing/2014/main" id="{37AEB08E-A875-55F4-069C-21A1D4021B80}"/>
              </a:ext>
            </a:extLst>
          </p:cNvPr>
          <p:cNvGraphicFramePr/>
          <p:nvPr>
            <p:extLst>
              <p:ext uri="{D42A27DB-BD31-4B8C-83A1-F6EECF244321}">
                <p14:modId xmlns:p14="http://schemas.microsoft.com/office/powerpoint/2010/main" val="4110834584"/>
              </p:ext>
            </p:extLst>
          </p:nvPr>
        </p:nvGraphicFramePr>
        <p:xfrm>
          <a:off x="5833168" y="4353000"/>
          <a:ext cx="572016" cy="534532"/>
        </p:xfrm>
        <a:graphic>
          <a:graphicData uri="http://schemas.openxmlformats.org/drawingml/2006/diagram">
            <dgm:relIds xmlns:dgm="http://schemas.openxmlformats.org/drawingml/2006/diagram" xmlns:r="http://schemas.openxmlformats.org/officeDocument/2006/relationships" r:dm="rId31" r:lo="rId32" r:qs="rId33" r:cs="rId34"/>
          </a:graphicData>
        </a:graphic>
      </p:graphicFrame>
      <p:graphicFrame>
        <p:nvGraphicFramePr>
          <p:cNvPr id="3642" name="Diagram 3641">
            <a:extLst>
              <a:ext uri="{FF2B5EF4-FFF2-40B4-BE49-F238E27FC236}">
                <a16:creationId xmlns:a16="http://schemas.microsoft.com/office/drawing/2014/main" id="{E8E3CD97-2285-1FE6-4AF6-EB941D1B92B8}"/>
              </a:ext>
            </a:extLst>
          </p:cNvPr>
          <p:cNvGraphicFramePr/>
          <p:nvPr>
            <p:extLst>
              <p:ext uri="{D42A27DB-BD31-4B8C-83A1-F6EECF244321}">
                <p14:modId xmlns:p14="http://schemas.microsoft.com/office/powerpoint/2010/main" val="553240253"/>
              </p:ext>
            </p:extLst>
          </p:nvPr>
        </p:nvGraphicFramePr>
        <p:xfrm>
          <a:off x="8714165" y="4365910"/>
          <a:ext cx="572016" cy="534532"/>
        </p:xfrm>
        <a:graphic>
          <a:graphicData uri="http://schemas.openxmlformats.org/drawingml/2006/diagram">
            <dgm:relIds xmlns:dgm="http://schemas.openxmlformats.org/drawingml/2006/diagram" xmlns:r="http://schemas.openxmlformats.org/officeDocument/2006/relationships" r:dm="rId36" r:lo="rId37" r:qs="rId38" r:cs="rId39"/>
          </a:graphicData>
        </a:graphic>
      </p:graphicFrame>
      <p:graphicFrame>
        <p:nvGraphicFramePr>
          <p:cNvPr id="3643" name="Diagram 3642">
            <a:extLst>
              <a:ext uri="{FF2B5EF4-FFF2-40B4-BE49-F238E27FC236}">
                <a16:creationId xmlns:a16="http://schemas.microsoft.com/office/drawing/2014/main" id="{702924A8-3ACD-C45B-E2C1-E6E8C142A541}"/>
              </a:ext>
            </a:extLst>
          </p:cNvPr>
          <p:cNvGraphicFramePr/>
          <p:nvPr>
            <p:extLst>
              <p:ext uri="{D42A27DB-BD31-4B8C-83A1-F6EECF244321}">
                <p14:modId xmlns:p14="http://schemas.microsoft.com/office/powerpoint/2010/main" val="2789699838"/>
              </p:ext>
            </p:extLst>
          </p:nvPr>
        </p:nvGraphicFramePr>
        <p:xfrm>
          <a:off x="321153" y="4358719"/>
          <a:ext cx="572016" cy="534532"/>
        </p:xfrm>
        <a:graphic>
          <a:graphicData uri="http://schemas.openxmlformats.org/drawingml/2006/diagram">
            <dgm:relIds xmlns:dgm="http://schemas.openxmlformats.org/drawingml/2006/diagram" xmlns:r="http://schemas.openxmlformats.org/officeDocument/2006/relationships" r:dm="rId41" r:lo="rId42" r:qs="rId43" r:cs="rId44"/>
          </a:graphicData>
        </a:graphic>
      </p:graphicFrame>
      <p:pic>
        <p:nvPicPr>
          <p:cNvPr id="3645" name="Picture 3644" descr="A black background with a black square&#10;&#10;Description automatically generated with medium confidence">
            <a:extLst>
              <a:ext uri="{FF2B5EF4-FFF2-40B4-BE49-F238E27FC236}">
                <a16:creationId xmlns:a16="http://schemas.microsoft.com/office/drawing/2014/main" id="{A7F9F3EF-B43A-B061-BDB8-73ECFF4A7289}"/>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7272158" y="1984865"/>
            <a:ext cx="573234" cy="573234"/>
          </a:xfrm>
          <a:prstGeom prst="rect">
            <a:avLst/>
          </a:prstGeom>
        </p:spPr>
      </p:pic>
      <p:pic>
        <p:nvPicPr>
          <p:cNvPr id="3647" name="Picture 3646" descr="A black background with a black square&#10;&#10;Description automatically generated with medium confidence">
            <a:extLst>
              <a:ext uri="{FF2B5EF4-FFF2-40B4-BE49-F238E27FC236}">
                <a16:creationId xmlns:a16="http://schemas.microsoft.com/office/drawing/2014/main" id="{27DFCB47-6673-2604-9695-51E34CDA7903}"/>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10083674" y="1956021"/>
            <a:ext cx="572589" cy="572589"/>
          </a:xfrm>
          <a:prstGeom prst="rect">
            <a:avLst/>
          </a:prstGeom>
        </p:spPr>
      </p:pic>
    </p:spTree>
    <p:extLst>
      <p:ext uri="{BB962C8B-B14F-4D97-AF65-F5344CB8AC3E}">
        <p14:creationId xmlns:p14="http://schemas.microsoft.com/office/powerpoint/2010/main" val="12734450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9CE4E78F-BEF7-29D8-AE6C-5B2CC90443D5}"/>
            </a:ext>
          </a:extLst>
        </p:cNvPr>
        <p:cNvGrpSpPr/>
        <p:nvPr/>
      </p:nvGrpSpPr>
      <p:grpSpPr>
        <a:xfrm>
          <a:off x="0" y="0"/>
          <a:ext cx="0" cy="0"/>
          <a:chOff x="0" y="0"/>
          <a:chExt cx="0" cy="0"/>
        </a:xfrm>
      </p:grpSpPr>
      <p:pic>
        <p:nvPicPr>
          <p:cNvPr id="8" name="Picture 7" descr="A black background with a circle&#10;&#10;Description automatically generated">
            <a:extLst>
              <a:ext uri="{FF2B5EF4-FFF2-40B4-BE49-F238E27FC236}">
                <a16:creationId xmlns:a16="http://schemas.microsoft.com/office/drawing/2014/main" id="{329A5992-1725-2FEC-688D-C11E6EC323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2">
            <a:extLst>
              <a:ext uri="{FF2B5EF4-FFF2-40B4-BE49-F238E27FC236}">
                <a16:creationId xmlns:a16="http://schemas.microsoft.com/office/drawing/2014/main" id="{C0723C8E-32E3-895B-424A-0083545039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8456"/>
            <a:ext cx="1152525" cy="576263"/>
          </a:xfrm>
          <a:prstGeom prst="rect">
            <a:avLst/>
          </a:prstGeom>
          <a:noFill/>
          <a:extLst>
            <a:ext uri="{909E8E84-426E-40DD-AFC4-6F175D3DCCD1}">
              <a14:hiddenFill xmlns:a14="http://schemas.microsoft.com/office/drawing/2010/main">
                <a:solidFill>
                  <a:srgbClr val="FFFFFF"/>
                </a:solidFill>
              </a14:hiddenFill>
            </a:ext>
          </a:extLst>
        </p:spPr>
      </p:pic>
      <p:pic>
        <p:nvPicPr>
          <p:cNvPr id="3627" name="Picture 3626" descr="A colorful lines on a black background&#10;&#10;Description automatically generated">
            <a:extLst>
              <a:ext uri="{FF2B5EF4-FFF2-40B4-BE49-F238E27FC236}">
                <a16:creationId xmlns:a16="http://schemas.microsoft.com/office/drawing/2014/main" id="{D8963670-149E-3FC0-C224-69A4B6486888}"/>
              </a:ext>
            </a:extLst>
          </p:cNvPr>
          <p:cNvPicPr>
            <a:picLocks noChangeAspect="1"/>
          </p:cNvPicPr>
          <p:nvPr/>
        </p:nvPicPr>
        <p:blipFill>
          <a:blip r:embed="rId4">
            <a:alphaModFix amt="90000"/>
            <a:extLst>
              <a:ext uri="{28A0092B-C50C-407E-A947-70E740481C1C}">
                <a14:useLocalDpi xmlns:a14="http://schemas.microsoft.com/office/drawing/2010/main" val="0"/>
              </a:ext>
            </a:extLst>
          </a:blip>
          <a:stretch>
            <a:fillRect/>
          </a:stretch>
        </p:blipFill>
        <p:spPr>
          <a:xfrm>
            <a:off x="9443062" y="0"/>
            <a:ext cx="2748938" cy="1563494"/>
          </a:xfrm>
          <a:prstGeom prst="rect">
            <a:avLst/>
          </a:prstGeom>
        </p:spPr>
      </p:pic>
      <p:pic>
        <p:nvPicPr>
          <p:cNvPr id="3628" name="Picture 3627" descr="A colorful lines on a black background&#10;&#10;Description automatically generated">
            <a:extLst>
              <a:ext uri="{FF2B5EF4-FFF2-40B4-BE49-F238E27FC236}">
                <a16:creationId xmlns:a16="http://schemas.microsoft.com/office/drawing/2014/main" id="{55379213-765B-612C-4800-5B43F8BB6918}"/>
              </a:ext>
            </a:extLst>
          </p:cNvPr>
          <p:cNvPicPr>
            <a:picLocks noChangeAspect="1"/>
          </p:cNvPicPr>
          <p:nvPr/>
        </p:nvPicPr>
        <p:blipFill>
          <a:blip r:embed="rId4">
            <a:alphaModFix amt="43000"/>
            <a:extLst>
              <a:ext uri="{28A0092B-C50C-407E-A947-70E740481C1C}">
                <a14:useLocalDpi xmlns:a14="http://schemas.microsoft.com/office/drawing/2010/main" val="0"/>
              </a:ext>
            </a:extLst>
          </a:blip>
          <a:stretch>
            <a:fillRect/>
          </a:stretch>
        </p:blipFill>
        <p:spPr>
          <a:xfrm rot="10800000">
            <a:off x="0" y="5294506"/>
            <a:ext cx="2748938" cy="1563494"/>
          </a:xfrm>
          <a:prstGeom prst="rect">
            <a:avLst/>
          </a:prstGeom>
        </p:spPr>
      </p:pic>
      <p:sp>
        <p:nvSpPr>
          <p:cNvPr id="6" name="TextBox 5">
            <a:extLst>
              <a:ext uri="{FF2B5EF4-FFF2-40B4-BE49-F238E27FC236}">
                <a16:creationId xmlns:a16="http://schemas.microsoft.com/office/drawing/2014/main" id="{F922E87E-D7D0-2F4F-DAED-E292315D043E}"/>
              </a:ext>
            </a:extLst>
          </p:cNvPr>
          <p:cNvSpPr txBox="1"/>
          <p:nvPr/>
        </p:nvSpPr>
        <p:spPr>
          <a:xfrm>
            <a:off x="4919669" y="781747"/>
            <a:ext cx="2661345" cy="400110"/>
          </a:xfrm>
          <a:prstGeom prst="rect">
            <a:avLst/>
          </a:prstGeom>
          <a:noFill/>
        </p:spPr>
        <p:txBody>
          <a:bodyPr wrap="square">
            <a:spAutoFit/>
          </a:bodyPr>
          <a:lstStyle>
            <a:defPPr>
              <a:defRPr lang="en-US"/>
            </a:defPPr>
            <a:lvl1pPr algn="ctr">
              <a:defRPr sz="3600" b="1">
                <a:solidFill>
                  <a:schemeClr val="accent2"/>
                </a:solidFill>
                <a:latin typeface="Montserrat" panose="00000500000000000000" pitchFamily="2" charset="0"/>
              </a:defRPr>
            </a:lvl1pPr>
          </a:lstStyle>
          <a:p>
            <a:pPr algn="l"/>
            <a:r>
              <a:rPr lang="en-GB" sz="2000" dirty="0"/>
              <a:t>Visual Outputs</a:t>
            </a:r>
            <a:endParaRPr lang="en-IN" sz="2000" dirty="0"/>
          </a:p>
        </p:txBody>
      </p:sp>
      <p:pic>
        <p:nvPicPr>
          <p:cNvPr id="5" name="Picture 4" descr="A screenshot of a computer&#10;&#10;Description automatically generated">
            <a:extLst>
              <a:ext uri="{FF2B5EF4-FFF2-40B4-BE49-F238E27FC236}">
                <a16:creationId xmlns:a16="http://schemas.microsoft.com/office/drawing/2014/main" id="{8F081A92-CB89-52C3-DAE7-5848B5D2151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28600" y="2699249"/>
            <a:ext cx="5243844" cy="2032239"/>
          </a:xfrm>
          <a:prstGeom prst="rect">
            <a:avLst/>
          </a:prstGeom>
        </p:spPr>
      </p:pic>
      <p:graphicFrame>
        <p:nvGraphicFramePr>
          <p:cNvPr id="10" name="Chart 9">
            <a:extLst>
              <a:ext uri="{FF2B5EF4-FFF2-40B4-BE49-F238E27FC236}">
                <a16:creationId xmlns:a16="http://schemas.microsoft.com/office/drawing/2014/main" id="{513B5B1D-CCDA-DCD9-022C-964FEC08D8C7}"/>
              </a:ext>
            </a:extLst>
          </p:cNvPr>
          <p:cNvGraphicFramePr/>
          <p:nvPr>
            <p:extLst>
              <p:ext uri="{D42A27DB-BD31-4B8C-83A1-F6EECF244321}">
                <p14:modId xmlns:p14="http://schemas.microsoft.com/office/powerpoint/2010/main" val="1709070312"/>
              </p:ext>
            </p:extLst>
          </p:nvPr>
        </p:nvGraphicFramePr>
        <p:xfrm>
          <a:off x="5915247" y="1430840"/>
          <a:ext cx="4727944" cy="482110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631714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9CE4E78F-BEF7-29D8-AE6C-5B2CC90443D5}"/>
            </a:ext>
          </a:extLst>
        </p:cNvPr>
        <p:cNvGrpSpPr/>
        <p:nvPr/>
      </p:nvGrpSpPr>
      <p:grpSpPr>
        <a:xfrm>
          <a:off x="0" y="0"/>
          <a:ext cx="0" cy="0"/>
          <a:chOff x="0" y="0"/>
          <a:chExt cx="0" cy="0"/>
        </a:xfrm>
      </p:grpSpPr>
      <p:pic>
        <p:nvPicPr>
          <p:cNvPr id="8" name="Picture 7" descr="A black background with a circle&#10;&#10;Description automatically generated">
            <a:extLst>
              <a:ext uri="{FF2B5EF4-FFF2-40B4-BE49-F238E27FC236}">
                <a16:creationId xmlns:a16="http://schemas.microsoft.com/office/drawing/2014/main" id="{329A5992-1725-2FEC-688D-C11E6EC323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2">
            <a:extLst>
              <a:ext uri="{FF2B5EF4-FFF2-40B4-BE49-F238E27FC236}">
                <a16:creationId xmlns:a16="http://schemas.microsoft.com/office/drawing/2014/main" id="{C0723C8E-32E3-895B-424A-0083545039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8456"/>
            <a:ext cx="1152525" cy="576263"/>
          </a:xfrm>
          <a:prstGeom prst="rect">
            <a:avLst/>
          </a:prstGeom>
          <a:noFill/>
          <a:extLst>
            <a:ext uri="{909E8E84-426E-40DD-AFC4-6F175D3DCCD1}">
              <a14:hiddenFill xmlns:a14="http://schemas.microsoft.com/office/drawing/2010/main">
                <a:solidFill>
                  <a:srgbClr val="FFFFFF"/>
                </a:solidFill>
              </a14:hiddenFill>
            </a:ext>
          </a:extLst>
        </p:spPr>
      </p:pic>
      <p:pic>
        <p:nvPicPr>
          <p:cNvPr id="3627" name="Picture 3626" descr="A colorful lines on a black background&#10;&#10;Description automatically generated">
            <a:extLst>
              <a:ext uri="{FF2B5EF4-FFF2-40B4-BE49-F238E27FC236}">
                <a16:creationId xmlns:a16="http://schemas.microsoft.com/office/drawing/2014/main" id="{D8963670-149E-3FC0-C224-69A4B6486888}"/>
              </a:ext>
            </a:extLst>
          </p:cNvPr>
          <p:cNvPicPr>
            <a:picLocks noChangeAspect="1"/>
          </p:cNvPicPr>
          <p:nvPr/>
        </p:nvPicPr>
        <p:blipFill>
          <a:blip r:embed="rId4">
            <a:alphaModFix amt="90000"/>
            <a:extLst>
              <a:ext uri="{28A0092B-C50C-407E-A947-70E740481C1C}">
                <a14:useLocalDpi xmlns:a14="http://schemas.microsoft.com/office/drawing/2010/main" val="0"/>
              </a:ext>
            </a:extLst>
          </a:blip>
          <a:stretch>
            <a:fillRect/>
          </a:stretch>
        </p:blipFill>
        <p:spPr>
          <a:xfrm>
            <a:off x="9443062" y="0"/>
            <a:ext cx="2748938" cy="1563494"/>
          </a:xfrm>
          <a:prstGeom prst="rect">
            <a:avLst/>
          </a:prstGeom>
        </p:spPr>
      </p:pic>
      <p:pic>
        <p:nvPicPr>
          <p:cNvPr id="3628" name="Picture 3627" descr="A colorful lines on a black background&#10;&#10;Description automatically generated">
            <a:extLst>
              <a:ext uri="{FF2B5EF4-FFF2-40B4-BE49-F238E27FC236}">
                <a16:creationId xmlns:a16="http://schemas.microsoft.com/office/drawing/2014/main" id="{55379213-765B-612C-4800-5B43F8BB6918}"/>
              </a:ext>
            </a:extLst>
          </p:cNvPr>
          <p:cNvPicPr>
            <a:picLocks noChangeAspect="1"/>
          </p:cNvPicPr>
          <p:nvPr/>
        </p:nvPicPr>
        <p:blipFill>
          <a:blip r:embed="rId4">
            <a:alphaModFix amt="43000"/>
            <a:extLst>
              <a:ext uri="{28A0092B-C50C-407E-A947-70E740481C1C}">
                <a14:useLocalDpi xmlns:a14="http://schemas.microsoft.com/office/drawing/2010/main" val="0"/>
              </a:ext>
            </a:extLst>
          </a:blip>
          <a:stretch>
            <a:fillRect/>
          </a:stretch>
        </p:blipFill>
        <p:spPr>
          <a:xfrm rot="10800000">
            <a:off x="0" y="5294506"/>
            <a:ext cx="2748938" cy="1563494"/>
          </a:xfrm>
          <a:prstGeom prst="rect">
            <a:avLst/>
          </a:prstGeom>
        </p:spPr>
      </p:pic>
      <p:sp>
        <p:nvSpPr>
          <p:cNvPr id="3" name="TextBox 2">
            <a:extLst>
              <a:ext uri="{FF2B5EF4-FFF2-40B4-BE49-F238E27FC236}">
                <a16:creationId xmlns:a16="http://schemas.microsoft.com/office/drawing/2014/main" id="{51C4BD90-4C8E-DF3B-1C0B-9C8FDAFF713E}"/>
              </a:ext>
            </a:extLst>
          </p:cNvPr>
          <p:cNvSpPr txBox="1"/>
          <p:nvPr/>
        </p:nvSpPr>
        <p:spPr>
          <a:xfrm>
            <a:off x="239948" y="1015102"/>
            <a:ext cx="1278755" cy="338554"/>
          </a:xfrm>
          <a:prstGeom prst="rect">
            <a:avLst/>
          </a:prstGeom>
          <a:noFill/>
        </p:spPr>
        <p:txBody>
          <a:bodyPr wrap="square">
            <a:spAutoFit/>
          </a:bodyPr>
          <a:lstStyle/>
          <a:p>
            <a:pPr algn="ctr"/>
            <a:r>
              <a:rPr lang="en-GB" sz="1600" b="1" dirty="0">
                <a:solidFill>
                  <a:schemeClr val="accent2"/>
                </a:solidFill>
              </a:rPr>
              <a:t>SQL Query</a:t>
            </a:r>
            <a:endParaRPr lang="en-US" sz="1600" b="1" dirty="0">
              <a:solidFill>
                <a:schemeClr val="accent2"/>
              </a:solidFill>
            </a:endParaRPr>
          </a:p>
        </p:txBody>
      </p:sp>
      <p:sp>
        <p:nvSpPr>
          <p:cNvPr id="6" name="TextBox 5">
            <a:extLst>
              <a:ext uri="{FF2B5EF4-FFF2-40B4-BE49-F238E27FC236}">
                <a16:creationId xmlns:a16="http://schemas.microsoft.com/office/drawing/2014/main" id="{F922E87E-D7D0-2F4F-DAED-E292315D043E}"/>
              </a:ext>
            </a:extLst>
          </p:cNvPr>
          <p:cNvSpPr txBox="1"/>
          <p:nvPr/>
        </p:nvSpPr>
        <p:spPr>
          <a:xfrm>
            <a:off x="888042" y="743205"/>
            <a:ext cx="10353074" cy="338554"/>
          </a:xfrm>
          <a:prstGeom prst="rect">
            <a:avLst/>
          </a:prstGeom>
          <a:noFill/>
        </p:spPr>
        <p:txBody>
          <a:bodyPr wrap="square">
            <a:spAutoFit/>
          </a:bodyPr>
          <a:lstStyle>
            <a:defPPr>
              <a:defRPr lang="en-US"/>
            </a:defPPr>
            <a:lvl1pPr algn="ctr">
              <a:defRPr sz="3600" b="1">
                <a:solidFill>
                  <a:schemeClr val="accent2"/>
                </a:solidFill>
                <a:latin typeface="Montserrat" panose="00000500000000000000" pitchFamily="2" charset="0"/>
              </a:defRPr>
            </a:lvl1pPr>
          </a:lstStyle>
          <a:p>
            <a:pPr algn="l"/>
            <a:r>
              <a:rPr lang="en-GB" sz="1600" dirty="0"/>
              <a:t>7. Top 5 batsmen based on past 3 years boundary % (fours and sixes).</a:t>
            </a:r>
            <a:endParaRPr lang="en-IN" sz="2400" dirty="0"/>
          </a:p>
        </p:txBody>
      </p:sp>
      <p:sp>
        <p:nvSpPr>
          <p:cNvPr id="12" name="Rectangle: Rounded Corners 9">
            <a:extLst>
              <a:ext uri="{FF2B5EF4-FFF2-40B4-BE49-F238E27FC236}">
                <a16:creationId xmlns:a16="http://schemas.microsoft.com/office/drawing/2014/main" id="{BA707F61-0515-BEDA-17ED-D96C78D4E59C}"/>
              </a:ext>
            </a:extLst>
          </p:cNvPr>
          <p:cNvSpPr/>
          <p:nvPr/>
        </p:nvSpPr>
        <p:spPr>
          <a:xfrm>
            <a:off x="115747" y="1338688"/>
            <a:ext cx="11973471" cy="5394135"/>
          </a:xfrm>
          <a:custGeom>
            <a:avLst/>
            <a:gdLst>
              <a:gd name="connsiteX0" fmla="*/ 0 w 10172152"/>
              <a:gd name="connsiteY0" fmla="*/ 815953 h 4895621"/>
              <a:gd name="connsiteX1" fmla="*/ 815953 w 10172152"/>
              <a:gd name="connsiteY1" fmla="*/ 0 h 4895621"/>
              <a:gd name="connsiteX2" fmla="*/ 9356199 w 10172152"/>
              <a:gd name="connsiteY2" fmla="*/ 0 h 4895621"/>
              <a:gd name="connsiteX3" fmla="*/ 10172152 w 10172152"/>
              <a:gd name="connsiteY3" fmla="*/ 815953 h 4895621"/>
              <a:gd name="connsiteX4" fmla="*/ 10172152 w 10172152"/>
              <a:gd name="connsiteY4" fmla="*/ 4079668 h 4895621"/>
              <a:gd name="connsiteX5" fmla="*/ 9356199 w 10172152"/>
              <a:gd name="connsiteY5" fmla="*/ 4895621 h 4895621"/>
              <a:gd name="connsiteX6" fmla="*/ 815953 w 10172152"/>
              <a:gd name="connsiteY6" fmla="*/ 4895621 h 4895621"/>
              <a:gd name="connsiteX7" fmla="*/ 0 w 10172152"/>
              <a:gd name="connsiteY7" fmla="*/ 4079668 h 4895621"/>
              <a:gd name="connsiteX8" fmla="*/ 0 w 10172152"/>
              <a:gd name="connsiteY8" fmla="*/ 815953 h 4895621"/>
              <a:gd name="connsiteX0" fmla="*/ 0 w 10172152"/>
              <a:gd name="connsiteY0" fmla="*/ 879748 h 4959416"/>
              <a:gd name="connsiteX1" fmla="*/ 815953 w 10172152"/>
              <a:gd name="connsiteY1" fmla="*/ 63795 h 4959416"/>
              <a:gd name="connsiteX2" fmla="*/ 9717706 w 10172152"/>
              <a:gd name="connsiteY2" fmla="*/ 0 h 4959416"/>
              <a:gd name="connsiteX3" fmla="*/ 10172152 w 10172152"/>
              <a:gd name="connsiteY3" fmla="*/ 879748 h 4959416"/>
              <a:gd name="connsiteX4" fmla="*/ 10172152 w 10172152"/>
              <a:gd name="connsiteY4" fmla="*/ 4143463 h 4959416"/>
              <a:gd name="connsiteX5" fmla="*/ 9356199 w 10172152"/>
              <a:gd name="connsiteY5" fmla="*/ 4959416 h 4959416"/>
              <a:gd name="connsiteX6" fmla="*/ 815953 w 10172152"/>
              <a:gd name="connsiteY6" fmla="*/ 4959416 h 4959416"/>
              <a:gd name="connsiteX7" fmla="*/ 0 w 10172152"/>
              <a:gd name="connsiteY7" fmla="*/ 4143463 h 4959416"/>
              <a:gd name="connsiteX8" fmla="*/ 0 w 10172152"/>
              <a:gd name="connsiteY8" fmla="*/ 879748 h 4959416"/>
              <a:gd name="connsiteX0" fmla="*/ 0 w 10172152"/>
              <a:gd name="connsiteY0" fmla="*/ 879748 h 4991314"/>
              <a:gd name="connsiteX1" fmla="*/ 815953 w 10172152"/>
              <a:gd name="connsiteY1" fmla="*/ 63795 h 4991314"/>
              <a:gd name="connsiteX2" fmla="*/ 9717706 w 10172152"/>
              <a:gd name="connsiteY2" fmla="*/ 0 h 4991314"/>
              <a:gd name="connsiteX3" fmla="*/ 10172152 w 10172152"/>
              <a:gd name="connsiteY3" fmla="*/ 879748 h 4991314"/>
              <a:gd name="connsiteX4" fmla="*/ 10172152 w 10172152"/>
              <a:gd name="connsiteY4" fmla="*/ 4143463 h 4991314"/>
              <a:gd name="connsiteX5" fmla="*/ 9707073 w 10172152"/>
              <a:gd name="connsiteY5" fmla="*/ 4991314 h 4991314"/>
              <a:gd name="connsiteX6" fmla="*/ 815953 w 10172152"/>
              <a:gd name="connsiteY6" fmla="*/ 4959416 h 4991314"/>
              <a:gd name="connsiteX7" fmla="*/ 0 w 10172152"/>
              <a:gd name="connsiteY7" fmla="*/ 4143463 h 4991314"/>
              <a:gd name="connsiteX8" fmla="*/ 0 w 10172152"/>
              <a:gd name="connsiteY8" fmla="*/ 879748 h 4991314"/>
              <a:gd name="connsiteX0" fmla="*/ 345 w 10172497"/>
              <a:gd name="connsiteY0" fmla="*/ 879748 h 4991314"/>
              <a:gd name="connsiteX1" fmla="*/ 816298 w 10172497"/>
              <a:gd name="connsiteY1" fmla="*/ 63795 h 4991314"/>
              <a:gd name="connsiteX2" fmla="*/ 9718051 w 10172497"/>
              <a:gd name="connsiteY2" fmla="*/ 0 h 4991314"/>
              <a:gd name="connsiteX3" fmla="*/ 10172497 w 10172497"/>
              <a:gd name="connsiteY3" fmla="*/ 879748 h 4991314"/>
              <a:gd name="connsiteX4" fmla="*/ 10172497 w 10172497"/>
              <a:gd name="connsiteY4" fmla="*/ 4143463 h 4991314"/>
              <a:gd name="connsiteX5" fmla="*/ 9707418 w 10172497"/>
              <a:gd name="connsiteY5" fmla="*/ 4991314 h 4991314"/>
              <a:gd name="connsiteX6" fmla="*/ 422893 w 10172497"/>
              <a:gd name="connsiteY6" fmla="*/ 4991314 h 4991314"/>
              <a:gd name="connsiteX7" fmla="*/ 345 w 10172497"/>
              <a:gd name="connsiteY7" fmla="*/ 4143463 h 4991314"/>
              <a:gd name="connsiteX8" fmla="*/ 345 w 10172497"/>
              <a:gd name="connsiteY8" fmla="*/ 879748 h 4991314"/>
              <a:gd name="connsiteX0" fmla="*/ 345 w 10172497"/>
              <a:gd name="connsiteY0" fmla="*/ 890380 h 5001946"/>
              <a:gd name="connsiteX1" fmla="*/ 433526 w 10172497"/>
              <a:gd name="connsiteY1" fmla="*/ 0 h 5001946"/>
              <a:gd name="connsiteX2" fmla="*/ 9718051 w 10172497"/>
              <a:gd name="connsiteY2" fmla="*/ 10632 h 5001946"/>
              <a:gd name="connsiteX3" fmla="*/ 10172497 w 10172497"/>
              <a:gd name="connsiteY3" fmla="*/ 890380 h 5001946"/>
              <a:gd name="connsiteX4" fmla="*/ 10172497 w 10172497"/>
              <a:gd name="connsiteY4" fmla="*/ 4154095 h 5001946"/>
              <a:gd name="connsiteX5" fmla="*/ 9707418 w 10172497"/>
              <a:gd name="connsiteY5" fmla="*/ 5001946 h 5001946"/>
              <a:gd name="connsiteX6" fmla="*/ 422893 w 10172497"/>
              <a:gd name="connsiteY6" fmla="*/ 5001946 h 5001946"/>
              <a:gd name="connsiteX7" fmla="*/ 345 w 10172497"/>
              <a:gd name="connsiteY7" fmla="*/ 4154095 h 5001946"/>
              <a:gd name="connsiteX8" fmla="*/ 345 w 10172497"/>
              <a:gd name="connsiteY8" fmla="*/ 890380 h 5001946"/>
              <a:gd name="connsiteX0" fmla="*/ 2651 w 10174803"/>
              <a:gd name="connsiteY0" fmla="*/ 890380 h 5001946"/>
              <a:gd name="connsiteX1" fmla="*/ 435832 w 10174803"/>
              <a:gd name="connsiteY1" fmla="*/ 0 h 5001946"/>
              <a:gd name="connsiteX2" fmla="*/ 9720357 w 10174803"/>
              <a:gd name="connsiteY2" fmla="*/ 10632 h 5001946"/>
              <a:gd name="connsiteX3" fmla="*/ 10174803 w 10174803"/>
              <a:gd name="connsiteY3" fmla="*/ 890380 h 5001946"/>
              <a:gd name="connsiteX4" fmla="*/ 10174803 w 10174803"/>
              <a:gd name="connsiteY4" fmla="*/ 4154095 h 5001946"/>
              <a:gd name="connsiteX5" fmla="*/ 9709724 w 10174803"/>
              <a:gd name="connsiteY5" fmla="*/ 5001946 h 5001946"/>
              <a:gd name="connsiteX6" fmla="*/ 393301 w 10174803"/>
              <a:gd name="connsiteY6" fmla="*/ 4991313 h 5001946"/>
              <a:gd name="connsiteX7" fmla="*/ 2651 w 10174803"/>
              <a:gd name="connsiteY7" fmla="*/ 4154095 h 5001946"/>
              <a:gd name="connsiteX8" fmla="*/ 2651 w 10174803"/>
              <a:gd name="connsiteY8" fmla="*/ 890380 h 5001946"/>
              <a:gd name="connsiteX0" fmla="*/ 833 w 10172985"/>
              <a:gd name="connsiteY0" fmla="*/ 890380 h 5012579"/>
              <a:gd name="connsiteX1" fmla="*/ 434014 w 10172985"/>
              <a:gd name="connsiteY1" fmla="*/ 0 h 5012579"/>
              <a:gd name="connsiteX2" fmla="*/ 9718539 w 10172985"/>
              <a:gd name="connsiteY2" fmla="*/ 10632 h 5012579"/>
              <a:gd name="connsiteX3" fmla="*/ 10172985 w 10172985"/>
              <a:gd name="connsiteY3" fmla="*/ 890380 h 5012579"/>
              <a:gd name="connsiteX4" fmla="*/ 10172985 w 10172985"/>
              <a:gd name="connsiteY4" fmla="*/ 4154095 h 5012579"/>
              <a:gd name="connsiteX5" fmla="*/ 9707906 w 10172985"/>
              <a:gd name="connsiteY5" fmla="*/ 5001946 h 5012579"/>
              <a:gd name="connsiteX6" fmla="*/ 412749 w 10172985"/>
              <a:gd name="connsiteY6" fmla="*/ 5012579 h 5012579"/>
              <a:gd name="connsiteX7" fmla="*/ 833 w 10172985"/>
              <a:gd name="connsiteY7" fmla="*/ 4154095 h 5012579"/>
              <a:gd name="connsiteX8" fmla="*/ 833 w 10172985"/>
              <a:gd name="connsiteY8" fmla="*/ 890380 h 5012579"/>
              <a:gd name="connsiteX0" fmla="*/ 833 w 10172985"/>
              <a:gd name="connsiteY0" fmla="*/ 911646 h 5033845"/>
              <a:gd name="connsiteX1" fmla="*/ 434014 w 10172985"/>
              <a:gd name="connsiteY1" fmla="*/ 21266 h 5033845"/>
              <a:gd name="connsiteX2" fmla="*/ 9718539 w 10172985"/>
              <a:gd name="connsiteY2" fmla="*/ 0 h 5033845"/>
              <a:gd name="connsiteX3" fmla="*/ 10172985 w 10172985"/>
              <a:gd name="connsiteY3" fmla="*/ 911646 h 5033845"/>
              <a:gd name="connsiteX4" fmla="*/ 10172985 w 10172985"/>
              <a:gd name="connsiteY4" fmla="*/ 4175361 h 5033845"/>
              <a:gd name="connsiteX5" fmla="*/ 9707906 w 10172985"/>
              <a:gd name="connsiteY5" fmla="*/ 5023212 h 5033845"/>
              <a:gd name="connsiteX6" fmla="*/ 412749 w 10172985"/>
              <a:gd name="connsiteY6" fmla="*/ 5033845 h 5033845"/>
              <a:gd name="connsiteX7" fmla="*/ 833 w 10172985"/>
              <a:gd name="connsiteY7" fmla="*/ 4175361 h 5033845"/>
              <a:gd name="connsiteX8" fmla="*/ 833 w 10172985"/>
              <a:gd name="connsiteY8" fmla="*/ 911646 h 503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2985" h="5033845">
                <a:moveTo>
                  <a:pt x="833" y="911646"/>
                </a:moveTo>
                <a:cubicBezTo>
                  <a:pt x="833" y="461008"/>
                  <a:pt x="-16624" y="21266"/>
                  <a:pt x="434014" y="21266"/>
                </a:cubicBezTo>
                <a:lnTo>
                  <a:pt x="9718539" y="0"/>
                </a:lnTo>
                <a:cubicBezTo>
                  <a:pt x="10169177" y="0"/>
                  <a:pt x="10172985" y="461008"/>
                  <a:pt x="10172985" y="911646"/>
                </a:cubicBezTo>
                <a:lnTo>
                  <a:pt x="10172985" y="4175361"/>
                </a:lnTo>
                <a:cubicBezTo>
                  <a:pt x="10172985" y="4625999"/>
                  <a:pt x="10158544" y="5023212"/>
                  <a:pt x="9707906" y="5023212"/>
                </a:cubicBezTo>
                <a:lnTo>
                  <a:pt x="412749" y="5033845"/>
                </a:lnTo>
                <a:cubicBezTo>
                  <a:pt x="-37889" y="5033845"/>
                  <a:pt x="833" y="4625999"/>
                  <a:pt x="833" y="4175361"/>
                </a:cubicBezTo>
                <a:lnTo>
                  <a:pt x="833" y="911646"/>
                </a:lnTo>
                <a:close/>
              </a:path>
            </a:pathLst>
          </a:cu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13" name="TextBox 12">
            <a:extLst>
              <a:ext uri="{FF2B5EF4-FFF2-40B4-BE49-F238E27FC236}">
                <a16:creationId xmlns:a16="http://schemas.microsoft.com/office/drawing/2014/main" id="{9051DD0F-B536-E888-06AD-76736807EEFC}"/>
              </a:ext>
            </a:extLst>
          </p:cNvPr>
          <p:cNvSpPr txBox="1"/>
          <p:nvPr/>
        </p:nvSpPr>
        <p:spPr>
          <a:xfrm>
            <a:off x="324692" y="1467924"/>
            <a:ext cx="5932314" cy="4832092"/>
          </a:xfrm>
          <a:prstGeom prst="rect">
            <a:avLst/>
          </a:prstGeom>
          <a:noFill/>
        </p:spPr>
        <p:txBody>
          <a:bodyPr wrap="square" rtlCol="0">
            <a:spAutoFit/>
          </a:bodyPr>
          <a:lstStyle/>
          <a:p>
            <a:r>
              <a:rPr lang="en-GB" sz="1100" dirty="0">
                <a:solidFill>
                  <a:schemeClr val="bg1"/>
                </a:solidFill>
              </a:rPr>
              <a:t>WITH boundary_stats AS (</a:t>
            </a:r>
          </a:p>
          <a:p>
            <a:r>
              <a:rPr lang="en-GB" sz="1100" dirty="0">
                <a:solidFill>
                  <a:schemeClr val="bg1"/>
                </a:solidFill>
              </a:rPr>
              <a:t>    SELECT</a:t>
            </a:r>
          </a:p>
          <a:p>
            <a:r>
              <a:rPr lang="en-GB" sz="1100" dirty="0">
                <a:solidFill>
                  <a:schemeClr val="bg1"/>
                </a:solidFill>
              </a:rPr>
              <a:t>        fbs.batsmanName,</a:t>
            </a:r>
          </a:p>
          <a:p>
            <a:r>
              <a:rPr lang="en-GB" sz="1100" dirty="0">
                <a:solidFill>
                  <a:schemeClr val="bg1"/>
                </a:solidFill>
              </a:rPr>
              <a:t>        SUM(fbs.Fours * 4 + fbs.Sixes * 6) AS boundary_runs, </a:t>
            </a:r>
            <a:r>
              <a:rPr lang="en-GB" sz="1100" dirty="0">
                <a:solidFill>
                  <a:srgbClr val="9A0A18"/>
                </a:solidFill>
              </a:rPr>
              <a:t>-- Total boundary runs</a:t>
            </a:r>
          </a:p>
          <a:p>
            <a:r>
              <a:rPr lang="en-GB" sz="1100" dirty="0">
                <a:solidFill>
                  <a:schemeClr val="bg1"/>
                </a:solidFill>
              </a:rPr>
              <a:t>        SUM(fbs.runs) AS total_runs -- Total runs scored</a:t>
            </a:r>
          </a:p>
          <a:p>
            <a:r>
              <a:rPr lang="en-GB" sz="1100" dirty="0">
                <a:solidFill>
                  <a:schemeClr val="bg1"/>
                </a:solidFill>
              </a:rPr>
              <a:t>    FROM</a:t>
            </a:r>
          </a:p>
          <a:p>
            <a:r>
              <a:rPr lang="en-GB" sz="1100" dirty="0">
                <a:solidFill>
                  <a:schemeClr val="bg1"/>
                </a:solidFill>
              </a:rPr>
              <a:t>        fact_bating_summary fbs</a:t>
            </a:r>
          </a:p>
          <a:p>
            <a:r>
              <a:rPr lang="en-GB" sz="1100" dirty="0">
                <a:solidFill>
                  <a:schemeClr val="bg1"/>
                </a:solidFill>
              </a:rPr>
              <a:t>    INNER JOIN</a:t>
            </a:r>
          </a:p>
          <a:p>
            <a:r>
              <a:rPr lang="en-GB" sz="1100" dirty="0">
                <a:solidFill>
                  <a:schemeClr val="bg1"/>
                </a:solidFill>
              </a:rPr>
              <a:t>        dim_match_summary dms ON fbs.match_id = dms.match_id</a:t>
            </a:r>
          </a:p>
          <a:p>
            <a:r>
              <a:rPr lang="en-GB" sz="1100" dirty="0">
                <a:solidFill>
                  <a:schemeClr val="bg1"/>
                </a:solidFill>
              </a:rPr>
              <a:t>    WHERE</a:t>
            </a:r>
          </a:p>
          <a:p>
            <a:r>
              <a:rPr lang="en-GB" sz="1100" dirty="0">
                <a:solidFill>
                  <a:schemeClr val="bg1"/>
                </a:solidFill>
              </a:rPr>
              <a:t>        dms.matchyear BETWEEN YEAR(CURDATE()) - 3 AND YEAR(CURDATE()) - 1</a:t>
            </a:r>
          </a:p>
          <a:p>
            <a:r>
              <a:rPr lang="en-GB" sz="1100" dirty="0">
                <a:solidFill>
                  <a:schemeClr val="bg1"/>
                </a:solidFill>
              </a:rPr>
              <a:t>    GROUP BY</a:t>
            </a:r>
          </a:p>
          <a:p>
            <a:r>
              <a:rPr lang="en-GB" sz="1100" dirty="0">
                <a:solidFill>
                  <a:schemeClr val="bg1"/>
                </a:solidFill>
              </a:rPr>
              <a:t>        fbs.batsmanName</a:t>
            </a:r>
          </a:p>
          <a:p>
            <a:r>
              <a:rPr lang="en-GB" sz="1100" dirty="0">
                <a:solidFill>
                  <a:schemeClr val="bg1"/>
                </a:solidFill>
              </a:rPr>
              <a:t>),</a:t>
            </a:r>
          </a:p>
          <a:p>
            <a:r>
              <a:rPr lang="en-GB" sz="1100" dirty="0">
                <a:solidFill>
                  <a:schemeClr val="bg1"/>
                </a:solidFill>
              </a:rPr>
              <a:t>boundary_percentage AS (</a:t>
            </a:r>
          </a:p>
          <a:p>
            <a:r>
              <a:rPr lang="en-GB" sz="1100" dirty="0">
                <a:solidFill>
                  <a:schemeClr val="bg1"/>
                </a:solidFill>
              </a:rPr>
              <a:t>    SELECT</a:t>
            </a:r>
          </a:p>
          <a:p>
            <a:r>
              <a:rPr lang="en-GB" sz="1100" dirty="0">
                <a:solidFill>
                  <a:schemeClr val="bg1"/>
                </a:solidFill>
              </a:rPr>
              <a:t>        batsmanName,</a:t>
            </a:r>
          </a:p>
          <a:p>
            <a:r>
              <a:rPr lang="en-GB" sz="1100" dirty="0">
                <a:solidFill>
                  <a:schemeClr val="bg1"/>
                </a:solidFill>
              </a:rPr>
              <a:t>        boundary_runs,</a:t>
            </a:r>
          </a:p>
          <a:p>
            <a:r>
              <a:rPr lang="en-GB" sz="1100" dirty="0">
                <a:solidFill>
                  <a:schemeClr val="bg1"/>
                </a:solidFill>
              </a:rPr>
              <a:t>        total_runs,</a:t>
            </a:r>
          </a:p>
          <a:p>
            <a:r>
              <a:rPr lang="en-GB" sz="1100" dirty="0">
                <a:solidFill>
                  <a:schemeClr val="bg1"/>
                </a:solidFill>
              </a:rPr>
              <a:t>        round((sum(boundary_runs) / sum(total_runs) * 100),2) AS boundary_percent</a:t>
            </a:r>
            <a:r>
              <a:rPr lang="en-GB" sz="1100" dirty="0">
                <a:solidFill>
                  <a:srgbClr val="9A0A18"/>
                </a:solidFill>
              </a:rPr>
              <a:t> -- Calculating boundary percentage</a:t>
            </a:r>
          </a:p>
          <a:p>
            <a:r>
              <a:rPr lang="en-GB" sz="1100" dirty="0">
                <a:solidFill>
                  <a:schemeClr val="bg1"/>
                </a:solidFill>
              </a:rPr>
              <a:t>    FROM</a:t>
            </a:r>
          </a:p>
          <a:p>
            <a:r>
              <a:rPr lang="en-GB" sz="1100" dirty="0">
                <a:solidFill>
                  <a:schemeClr val="bg1"/>
                </a:solidFill>
              </a:rPr>
              <a:t>        boundary_stats</a:t>
            </a:r>
          </a:p>
          <a:p>
            <a:r>
              <a:rPr lang="en-GB" sz="1100" dirty="0">
                <a:solidFill>
                  <a:schemeClr val="bg1"/>
                </a:solidFill>
              </a:rPr>
              <a:t>    WHERE</a:t>
            </a:r>
          </a:p>
          <a:p>
            <a:r>
              <a:rPr lang="en-GB" sz="1100" dirty="0">
                <a:solidFill>
                  <a:schemeClr val="bg1"/>
                </a:solidFill>
              </a:rPr>
              <a:t>        total_runs &gt; 500</a:t>
            </a:r>
          </a:p>
          <a:p>
            <a:r>
              <a:rPr lang="en-GB" sz="1100" dirty="0">
                <a:solidFill>
                  <a:schemeClr val="bg1"/>
                </a:solidFill>
              </a:rPr>
              <a:t>    Group by</a:t>
            </a:r>
          </a:p>
          <a:p>
            <a:r>
              <a:rPr lang="en-GB" sz="1100" dirty="0">
                <a:solidFill>
                  <a:schemeClr val="bg1"/>
                </a:solidFill>
              </a:rPr>
              <a:t>        batsmanName</a:t>
            </a:r>
          </a:p>
          <a:p>
            <a:r>
              <a:rPr lang="en-GB" sz="1100" dirty="0">
                <a:solidFill>
                  <a:schemeClr val="bg1"/>
                </a:solidFill>
              </a:rPr>
              <a:t>)</a:t>
            </a:r>
            <a:endParaRPr lang="en-US" sz="1100" dirty="0">
              <a:solidFill>
                <a:schemeClr val="bg1"/>
              </a:solidFill>
            </a:endParaRPr>
          </a:p>
        </p:txBody>
      </p:sp>
      <p:sp>
        <p:nvSpPr>
          <p:cNvPr id="14" name="TextBox 13">
            <a:extLst>
              <a:ext uri="{FF2B5EF4-FFF2-40B4-BE49-F238E27FC236}">
                <a16:creationId xmlns:a16="http://schemas.microsoft.com/office/drawing/2014/main" id="{815346C5-3632-CFEC-28E3-EE986A7EEEDB}"/>
              </a:ext>
            </a:extLst>
          </p:cNvPr>
          <p:cNvSpPr txBox="1"/>
          <p:nvPr/>
        </p:nvSpPr>
        <p:spPr>
          <a:xfrm>
            <a:off x="6678504" y="1467924"/>
            <a:ext cx="4873467" cy="1785104"/>
          </a:xfrm>
          <a:prstGeom prst="rect">
            <a:avLst/>
          </a:prstGeom>
          <a:noFill/>
        </p:spPr>
        <p:txBody>
          <a:bodyPr wrap="square" rtlCol="0">
            <a:spAutoFit/>
          </a:bodyPr>
          <a:lstStyle/>
          <a:p>
            <a:r>
              <a:rPr lang="en-GB" sz="1100" dirty="0">
                <a:solidFill>
                  <a:schemeClr val="bg1"/>
                </a:solidFill>
              </a:rPr>
              <a:t>SELECT</a:t>
            </a:r>
          </a:p>
          <a:p>
            <a:r>
              <a:rPr lang="en-GB" sz="1100" dirty="0">
                <a:solidFill>
                  <a:schemeClr val="bg1"/>
                </a:solidFill>
              </a:rPr>
              <a:t>    batsmanName,</a:t>
            </a:r>
          </a:p>
          <a:p>
            <a:r>
              <a:rPr lang="en-GB" sz="1100" dirty="0">
                <a:solidFill>
                  <a:schemeClr val="bg1"/>
                </a:solidFill>
              </a:rPr>
              <a:t>    boundary_runs,</a:t>
            </a:r>
          </a:p>
          <a:p>
            <a:r>
              <a:rPr lang="en-GB" sz="1100" dirty="0">
                <a:solidFill>
                  <a:schemeClr val="bg1"/>
                </a:solidFill>
              </a:rPr>
              <a:t>    total_runs,</a:t>
            </a:r>
          </a:p>
          <a:p>
            <a:r>
              <a:rPr lang="en-GB" sz="1100" dirty="0">
                <a:solidFill>
                  <a:schemeClr val="bg1"/>
                </a:solidFill>
              </a:rPr>
              <a:t>    boundary_percent</a:t>
            </a:r>
          </a:p>
          <a:p>
            <a:r>
              <a:rPr lang="en-GB" sz="1100" dirty="0">
                <a:solidFill>
                  <a:schemeClr val="bg1"/>
                </a:solidFill>
              </a:rPr>
              <a:t>FROM</a:t>
            </a:r>
          </a:p>
          <a:p>
            <a:r>
              <a:rPr lang="en-GB" sz="1100" dirty="0">
                <a:solidFill>
                  <a:schemeClr val="bg1"/>
                </a:solidFill>
              </a:rPr>
              <a:t>    boundary_percentage</a:t>
            </a:r>
          </a:p>
          <a:p>
            <a:r>
              <a:rPr lang="en-GB" sz="1100" dirty="0">
                <a:solidFill>
                  <a:schemeClr val="bg1"/>
                </a:solidFill>
              </a:rPr>
              <a:t>ORDER BY</a:t>
            </a:r>
          </a:p>
          <a:p>
            <a:r>
              <a:rPr lang="en-GB" sz="1100" dirty="0">
                <a:solidFill>
                  <a:schemeClr val="bg1"/>
                </a:solidFill>
              </a:rPr>
              <a:t>    boundary_percent DESC</a:t>
            </a:r>
          </a:p>
          <a:p>
            <a:r>
              <a:rPr lang="en-GB" sz="1100" dirty="0">
                <a:solidFill>
                  <a:schemeClr val="bg1"/>
                </a:solidFill>
              </a:rPr>
              <a:t>LIMIT 5;</a:t>
            </a:r>
            <a:endParaRPr lang="en-US" sz="1100" dirty="0">
              <a:solidFill>
                <a:schemeClr val="bg1"/>
              </a:solidFill>
            </a:endParaRPr>
          </a:p>
        </p:txBody>
      </p:sp>
      <p:graphicFrame>
        <p:nvGraphicFramePr>
          <p:cNvPr id="16" name="Diagram 15">
            <a:extLst>
              <a:ext uri="{FF2B5EF4-FFF2-40B4-BE49-F238E27FC236}">
                <a16:creationId xmlns:a16="http://schemas.microsoft.com/office/drawing/2014/main" id="{A4365E06-E2CA-AAA5-EDC8-7A1E65E23702}"/>
              </a:ext>
            </a:extLst>
          </p:cNvPr>
          <p:cNvGraphicFramePr/>
          <p:nvPr>
            <p:extLst>
              <p:ext uri="{D42A27DB-BD31-4B8C-83A1-F6EECF244321}">
                <p14:modId xmlns:p14="http://schemas.microsoft.com/office/powerpoint/2010/main" val="2089713007"/>
              </p:ext>
            </p:extLst>
          </p:nvPr>
        </p:nvGraphicFramePr>
        <p:xfrm>
          <a:off x="2734325" y="1144969"/>
          <a:ext cx="2045079" cy="9395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7" name="Diagram 16">
            <a:extLst>
              <a:ext uri="{FF2B5EF4-FFF2-40B4-BE49-F238E27FC236}">
                <a16:creationId xmlns:a16="http://schemas.microsoft.com/office/drawing/2014/main" id="{FE677D32-6489-99F1-D89D-D88A276C0BE6}"/>
              </a:ext>
            </a:extLst>
          </p:cNvPr>
          <p:cNvGraphicFramePr/>
          <p:nvPr>
            <p:extLst>
              <p:ext uri="{D42A27DB-BD31-4B8C-83A1-F6EECF244321}">
                <p14:modId xmlns:p14="http://schemas.microsoft.com/office/powerpoint/2010/main" val="128266952"/>
              </p:ext>
            </p:extLst>
          </p:nvPr>
        </p:nvGraphicFramePr>
        <p:xfrm>
          <a:off x="2773282" y="3487601"/>
          <a:ext cx="2045079" cy="93956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cxnSp>
        <p:nvCxnSpPr>
          <p:cNvPr id="5" name="Straight Connector 4">
            <a:extLst>
              <a:ext uri="{FF2B5EF4-FFF2-40B4-BE49-F238E27FC236}">
                <a16:creationId xmlns:a16="http://schemas.microsoft.com/office/drawing/2014/main" id="{95C44321-06B3-7CCA-EF62-F5137A0C94BB}"/>
              </a:ext>
            </a:extLst>
          </p:cNvPr>
          <p:cNvCxnSpPr/>
          <p:nvPr/>
        </p:nvCxnSpPr>
        <p:spPr>
          <a:xfrm>
            <a:off x="6372753" y="1563494"/>
            <a:ext cx="0" cy="4960426"/>
          </a:xfrm>
          <a:prstGeom prst="line">
            <a:avLst/>
          </a:prstGeom>
        </p:spPr>
        <p:style>
          <a:lnRef idx="1">
            <a:schemeClr val="accent5"/>
          </a:lnRef>
          <a:fillRef idx="0">
            <a:schemeClr val="accent5"/>
          </a:fillRef>
          <a:effectRef idx="0">
            <a:schemeClr val="accent5"/>
          </a:effectRef>
          <a:fontRef idx="minor">
            <a:schemeClr val="tx1"/>
          </a:fontRef>
        </p:style>
      </p:cxnSp>
      <p:sp>
        <p:nvSpPr>
          <p:cNvPr id="7" name="TextBox 6">
            <a:extLst>
              <a:ext uri="{FF2B5EF4-FFF2-40B4-BE49-F238E27FC236}">
                <a16:creationId xmlns:a16="http://schemas.microsoft.com/office/drawing/2014/main" id="{FCED80D8-F480-B25D-7907-A30D23F2931A}"/>
              </a:ext>
            </a:extLst>
          </p:cNvPr>
          <p:cNvSpPr txBox="1"/>
          <p:nvPr/>
        </p:nvSpPr>
        <p:spPr>
          <a:xfrm>
            <a:off x="8229116" y="3515174"/>
            <a:ext cx="1767452" cy="369332"/>
          </a:xfrm>
          <a:prstGeom prst="rect">
            <a:avLst/>
          </a:prstGeom>
          <a:noFill/>
        </p:spPr>
        <p:txBody>
          <a:bodyPr wrap="square" rtlCol="0">
            <a:spAutoFit/>
          </a:bodyPr>
          <a:lstStyle/>
          <a:p>
            <a:pPr algn="ctr"/>
            <a:r>
              <a:rPr lang="en-GB" b="1" dirty="0">
                <a:solidFill>
                  <a:schemeClr val="accent2"/>
                </a:solidFill>
              </a:rPr>
              <a:t>Query Output</a:t>
            </a:r>
            <a:endParaRPr lang="en-US" b="1" dirty="0">
              <a:solidFill>
                <a:schemeClr val="accent2"/>
              </a:solidFill>
            </a:endParaRPr>
          </a:p>
        </p:txBody>
      </p:sp>
      <p:pic>
        <p:nvPicPr>
          <p:cNvPr id="10" name="Picture 9" descr="A screenshot of a number&#10;&#10;Description automatically generated">
            <a:extLst>
              <a:ext uri="{FF2B5EF4-FFF2-40B4-BE49-F238E27FC236}">
                <a16:creationId xmlns:a16="http://schemas.microsoft.com/office/drawing/2014/main" id="{599901C1-52C3-4A36-B199-B3A5DED8D98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737702" y="4400493"/>
            <a:ext cx="5020376" cy="1657581"/>
          </a:xfrm>
          <a:prstGeom prst="rect">
            <a:avLst/>
          </a:prstGeom>
        </p:spPr>
      </p:pic>
    </p:spTree>
    <p:extLst>
      <p:ext uri="{BB962C8B-B14F-4D97-AF65-F5344CB8AC3E}">
        <p14:creationId xmlns:p14="http://schemas.microsoft.com/office/powerpoint/2010/main" val="22422747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9CE4E78F-BEF7-29D8-AE6C-5B2CC90443D5}"/>
            </a:ext>
          </a:extLst>
        </p:cNvPr>
        <p:cNvGrpSpPr/>
        <p:nvPr/>
      </p:nvGrpSpPr>
      <p:grpSpPr>
        <a:xfrm>
          <a:off x="0" y="0"/>
          <a:ext cx="0" cy="0"/>
          <a:chOff x="0" y="0"/>
          <a:chExt cx="0" cy="0"/>
        </a:xfrm>
      </p:grpSpPr>
      <p:pic>
        <p:nvPicPr>
          <p:cNvPr id="8" name="Picture 7" descr="A black background with a circle&#10;&#10;Description automatically generated">
            <a:extLst>
              <a:ext uri="{FF2B5EF4-FFF2-40B4-BE49-F238E27FC236}">
                <a16:creationId xmlns:a16="http://schemas.microsoft.com/office/drawing/2014/main" id="{329A5992-1725-2FEC-688D-C11E6EC323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2">
            <a:extLst>
              <a:ext uri="{FF2B5EF4-FFF2-40B4-BE49-F238E27FC236}">
                <a16:creationId xmlns:a16="http://schemas.microsoft.com/office/drawing/2014/main" id="{C0723C8E-32E3-895B-424A-0083545039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8456"/>
            <a:ext cx="1152525" cy="576263"/>
          </a:xfrm>
          <a:prstGeom prst="rect">
            <a:avLst/>
          </a:prstGeom>
          <a:noFill/>
          <a:extLst>
            <a:ext uri="{909E8E84-426E-40DD-AFC4-6F175D3DCCD1}">
              <a14:hiddenFill xmlns:a14="http://schemas.microsoft.com/office/drawing/2010/main">
                <a:solidFill>
                  <a:srgbClr val="FFFFFF"/>
                </a:solidFill>
              </a14:hiddenFill>
            </a:ext>
          </a:extLst>
        </p:spPr>
      </p:pic>
      <p:pic>
        <p:nvPicPr>
          <p:cNvPr id="3627" name="Picture 3626" descr="A colorful lines on a black background&#10;&#10;Description automatically generated">
            <a:extLst>
              <a:ext uri="{FF2B5EF4-FFF2-40B4-BE49-F238E27FC236}">
                <a16:creationId xmlns:a16="http://schemas.microsoft.com/office/drawing/2014/main" id="{D8963670-149E-3FC0-C224-69A4B6486888}"/>
              </a:ext>
            </a:extLst>
          </p:cNvPr>
          <p:cNvPicPr>
            <a:picLocks noChangeAspect="1"/>
          </p:cNvPicPr>
          <p:nvPr/>
        </p:nvPicPr>
        <p:blipFill>
          <a:blip r:embed="rId4">
            <a:alphaModFix amt="90000"/>
            <a:extLst>
              <a:ext uri="{28A0092B-C50C-407E-A947-70E740481C1C}">
                <a14:useLocalDpi xmlns:a14="http://schemas.microsoft.com/office/drawing/2010/main" val="0"/>
              </a:ext>
            </a:extLst>
          </a:blip>
          <a:stretch>
            <a:fillRect/>
          </a:stretch>
        </p:blipFill>
        <p:spPr>
          <a:xfrm>
            <a:off x="9443062" y="0"/>
            <a:ext cx="2748938" cy="1563494"/>
          </a:xfrm>
          <a:prstGeom prst="rect">
            <a:avLst/>
          </a:prstGeom>
        </p:spPr>
      </p:pic>
      <p:pic>
        <p:nvPicPr>
          <p:cNvPr id="3628" name="Picture 3627" descr="A colorful lines on a black background&#10;&#10;Description automatically generated">
            <a:extLst>
              <a:ext uri="{FF2B5EF4-FFF2-40B4-BE49-F238E27FC236}">
                <a16:creationId xmlns:a16="http://schemas.microsoft.com/office/drawing/2014/main" id="{55379213-765B-612C-4800-5B43F8BB6918}"/>
              </a:ext>
            </a:extLst>
          </p:cNvPr>
          <p:cNvPicPr>
            <a:picLocks noChangeAspect="1"/>
          </p:cNvPicPr>
          <p:nvPr/>
        </p:nvPicPr>
        <p:blipFill>
          <a:blip r:embed="rId4">
            <a:alphaModFix amt="43000"/>
            <a:extLst>
              <a:ext uri="{28A0092B-C50C-407E-A947-70E740481C1C}">
                <a14:useLocalDpi xmlns:a14="http://schemas.microsoft.com/office/drawing/2010/main" val="0"/>
              </a:ext>
            </a:extLst>
          </a:blip>
          <a:stretch>
            <a:fillRect/>
          </a:stretch>
        </p:blipFill>
        <p:spPr>
          <a:xfrm rot="10800000">
            <a:off x="0" y="5294506"/>
            <a:ext cx="2748938" cy="1563494"/>
          </a:xfrm>
          <a:prstGeom prst="rect">
            <a:avLst/>
          </a:prstGeom>
        </p:spPr>
      </p:pic>
      <p:sp>
        <p:nvSpPr>
          <p:cNvPr id="6" name="TextBox 5">
            <a:extLst>
              <a:ext uri="{FF2B5EF4-FFF2-40B4-BE49-F238E27FC236}">
                <a16:creationId xmlns:a16="http://schemas.microsoft.com/office/drawing/2014/main" id="{F922E87E-D7D0-2F4F-DAED-E292315D043E}"/>
              </a:ext>
            </a:extLst>
          </p:cNvPr>
          <p:cNvSpPr txBox="1"/>
          <p:nvPr/>
        </p:nvSpPr>
        <p:spPr>
          <a:xfrm>
            <a:off x="4919669" y="581692"/>
            <a:ext cx="2097819" cy="400110"/>
          </a:xfrm>
          <a:prstGeom prst="rect">
            <a:avLst/>
          </a:prstGeom>
          <a:noFill/>
        </p:spPr>
        <p:txBody>
          <a:bodyPr wrap="square">
            <a:spAutoFit/>
          </a:bodyPr>
          <a:lstStyle>
            <a:defPPr>
              <a:defRPr lang="en-US"/>
            </a:defPPr>
            <a:lvl1pPr algn="ctr">
              <a:defRPr sz="3600" b="1">
                <a:solidFill>
                  <a:schemeClr val="accent2"/>
                </a:solidFill>
                <a:latin typeface="Montserrat" panose="00000500000000000000" pitchFamily="2" charset="0"/>
              </a:defRPr>
            </a:lvl1pPr>
          </a:lstStyle>
          <a:p>
            <a:pPr algn="l"/>
            <a:r>
              <a:rPr lang="en-GB" sz="2000" dirty="0"/>
              <a:t>Visual Output</a:t>
            </a:r>
            <a:endParaRPr lang="en-IN" sz="2000" dirty="0"/>
          </a:p>
        </p:txBody>
      </p:sp>
      <p:graphicFrame>
        <p:nvGraphicFramePr>
          <p:cNvPr id="13" name="Chart 12">
            <a:extLst>
              <a:ext uri="{FF2B5EF4-FFF2-40B4-BE49-F238E27FC236}">
                <a16:creationId xmlns:a16="http://schemas.microsoft.com/office/drawing/2014/main" id="{6C2D7214-9F4D-C5AB-8084-9F51E41D4D83}"/>
              </a:ext>
            </a:extLst>
          </p:cNvPr>
          <p:cNvGraphicFramePr/>
          <p:nvPr>
            <p:extLst>
              <p:ext uri="{D42A27DB-BD31-4B8C-83A1-F6EECF244321}">
                <p14:modId xmlns:p14="http://schemas.microsoft.com/office/powerpoint/2010/main" val="865205787"/>
              </p:ext>
            </p:extLst>
          </p:nvPr>
        </p:nvGraphicFramePr>
        <p:xfrm>
          <a:off x="1670493" y="1310595"/>
          <a:ext cx="8128000" cy="541866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205396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9CE4E78F-BEF7-29D8-AE6C-5B2CC90443D5}"/>
            </a:ext>
          </a:extLst>
        </p:cNvPr>
        <p:cNvGrpSpPr/>
        <p:nvPr/>
      </p:nvGrpSpPr>
      <p:grpSpPr>
        <a:xfrm>
          <a:off x="0" y="0"/>
          <a:ext cx="0" cy="0"/>
          <a:chOff x="0" y="0"/>
          <a:chExt cx="0" cy="0"/>
        </a:xfrm>
      </p:grpSpPr>
      <p:pic>
        <p:nvPicPr>
          <p:cNvPr id="8" name="Picture 7" descr="A black background with a circle&#10;&#10;Description automatically generated">
            <a:extLst>
              <a:ext uri="{FF2B5EF4-FFF2-40B4-BE49-F238E27FC236}">
                <a16:creationId xmlns:a16="http://schemas.microsoft.com/office/drawing/2014/main" id="{329A5992-1725-2FEC-688D-C11E6EC323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2">
            <a:extLst>
              <a:ext uri="{FF2B5EF4-FFF2-40B4-BE49-F238E27FC236}">
                <a16:creationId xmlns:a16="http://schemas.microsoft.com/office/drawing/2014/main" id="{C0723C8E-32E3-895B-424A-0083545039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8456"/>
            <a:ext cx="1152525" cy="576263"/>
          </a:xfrm>
          <a:prstGeom prst="rect">
            <a:avLst/>
          </a:prstGeom>
          <a:noFill/>
          <a:extLst>
            <a:ext uri="{909E8E84-426E-40DD-AFC4-6F175D3DCCD1}">
              <a14:hiddenFill xmlns:a14="http://schemas.microsoft.com/office/drawing/2010/main">
                <a:solidFill>
                  <a:srgbClr val="FFFFFF"/>
                </a:solidFill>
              </a14:hiddenFill>
            </a:ext>
          </a:extLst>
        </p:spPr>
      </p:pic>
      <p:pic>
        <p:nvPicPr>
          <p:cNvPr id="3627" name="Picture 3626" descr="A colorful lines on a black background&#10;&#10;Description automatically generated">
            <a:extLst>
              <a:ext uri="{FF2B5EF4-FFF2-40B4-BE49-F238E27FC236}">
                <a16:creationId xmlns:a16="http://schemas.microsoft.com/office/drawing/2014/main" id="{D8963670-149E-3FC0-C224-69A4B6486888}"/>
              </a:ext>
            </a:extLst>
          </p:cNvPr>
          <p:cNvPicPr>
            <a:picLocks noChangeAspect="1"/>
          </p:cNvPicPr>
          <p:nvPr/>
        </p:nvPicPr>
        <p:blipFill>
          <a:blip r:embed="rId4">
            <a:alphaModFix amt="90000"/>
            <a:extLst>
              <a:ext uri="{28A0092B-C50C-407E-A947-70E740481C1C}">
                <a14:useLocalDpi xmlns:a14="http://schemas.microsoft.com/office/drawing/2010/main" val="0"/>
              </a:ext>
            </a:extLst>
          </a:blip>
          <a:stretch>
            <a:fillRect/>
          </a:stretch>
        </p:blipFill>
        <p:spPr>
          <a:xfrm>
            <a:off x="9443062" y="0"/>
            <a:ext cx="2748938" cy="1563494"/>
          </a:xfrm>
          <a:prstGeom prst="rect">
            <a:avLst/>
          </a:prstGeom>
        </p:spPr>
      </p:pic>
      <p:pic>
        <p:nvPicPr>
          <p:cNvPr id="3628" name="Picture 3627" descr="A colorful lines on a black background&#10;&#10;Description automatically generated">
            <a:extLst>
              <a:ext uri="{FF2B5EF4-FFF2-40B4-BE49-F238E27FC236}">
                <a16:creationId xmlns:a16="http://schemas.microsoft.com/office/drawing/2014/main" id="{55379213-765B-612C-4800-5B43F8BB6918}"/>
              </a:ext>
            </a:extLst>
          </p:cNvPr>
          <p:cNvPicPr>
            <a:picLocks noChangeAspect="1"/>
          </p:cNvPicPr>
          <p:nvPr/>
        </p:nvPicPr>
        <p:blipFill>
          <a:blip r:embed="rId4">
            <a:alphaModFix amt="43000"/>
            <a:extLst>
              <a:ext uri="{28A0092B-C50C-407E-A947-70E740481C1C}">
                <a14:useLocalDpi xmlns:a14="http://schemas.microsoft.com/office/drawing/2010/main" val="0"/>
              </a:ext>
            </a:extLst>
          </a:blip>
          <a:stretch>
            <a:fillRect/>
          </a:stretch>
        </p:blipFill>
        <p:spPr>
          <a:xfrm rot="10800000">
            <a:off x="0" y="5294506"/>
            <a:ext cx="2748938" cy="1563494"/>
          </a:xfrm>
          <a:prstGeom prst="rect">
            <a:avLst/>
          </a:prstGeom>
        </p:spPr>
      </p:pic>
      <p:sp>
        <p:nvSpPr>
          <p:cNvPr id="3" name="TextBox 2">
            <a:extLst>
              <a:ext uri="{FF2B5EF4-FFF2-40B4-BE49-F238E27FC236}">
                <a16:creationId xmlns:a16="http://schemas.microsoft.com/office/drawing/2014/main" id="{51C4BD90-4C8E-DF3B-1C0B-9C8FDAFF713E}"/>
              </a:ext>
            </a:extLst>
          </p:cNvPr>
          <p:cNvSpPr txBox="1"/>
          <p:nvPr/>
        </p:nvSpPr>
        <p:spPr>
          <a:xfrm>
            <a:off x="239948" y="1015102"/>
            <a:ext cx="1278755" cy="338554"/>
          </a:xfrm>
          <a:prstGeom prst="rect">
            <a:avLst/>
          </a:prstGeom>
          <a:noFill/>
        </p:spPr>
        <p:txBody>
          <a:bodyPr wrap="square">
            <a:spAutoFit/>
          </a:bodyPr>
          <a:lstStyle/>
          <a:p>
            <a:pPr algn="ctr"/>
            <a:r>
              <a:rPr lang="en-GB" sz="1600" b="1" dirty="0">
                <a:solidFill>
                  <a:schemeClr val="accent2"/>
                </a:solidFill>
              </a:rPr>
              <a:t>SQL Query</a:t>
            </a:r>
            <a:endParaRPr lang="en-US" sz="1600" b="1" dirty="0">
              <a:solidFill>
                <a:schemeClr val="accent2"/>
              </a:solidFill>
            </a:endParaRPr>
          </a:p>
        </p:txBody>
      </p:sp>
      <p:sp>
        <p:nvSpPr>
          <p:cNvPr id="6" name="TextBox 5">
            <a:extLst>
              <a:ext uri="{FF2B5EF4-FFF2-40B4-BE49-F238E27FC236}">
                <a16:creationId xmlns:a16="http://schemas.microsoft.com/office/drawing/2014/main" id="{F922E87E-D7D0-2F4F-DAED-E292315D043E}"/>
              </a:ext>
            </a:extLst>
          </p:cNvPr>
          <p:cNvSpPr txBox="1"/>
          <p:nvPr/>
        </p:nvSpPr>
        <p:spPr>
          <a:xfrm>
            <a:off x="1518703" y="708953"/>
            <a:ext cx="10353074" cy="338554"/>
          </a:xfrm>
          <a:prstGeom prst="rect">
            <a:avLst/>
          </a:prstGeom>
          <a:noFill/>
        </p:spPr>
        <p:txBody>
          <a:bodyPr wrap="square">
            <a:spAutoFit/>
          </a:bodyPr>
          <a:lstStyle>
            <a:defPPr>
              <a:defRPr lang="en-US"/>
            </a:defPPr>
            <a:lvl1pPr algn="ctr">
              <a:defRPr sz="3600" b="1">
                <a:solidFill>
                  <a:schemeClr val="accent2"/>
                </a:solidFill>
                <a:latin typeface="Montserrat" panose="00000500000000000000" pitchFamily="2" charset="0"/>
              </a:defRPr>
            </a:lvl1pPr>
          </a:lstStyle>
          <a:p>
            <a:pPr algn="l"/>
            <a:r>
              <a:rPr lang="en-GB" sz="1600" dirty="0"/>
              <a:t>8. Top 5 bowlers based on past 3 years dot ball %.</a:t>
            </a:r>
            <a:endParaRPr lang="en-IN" sz="2400" dirty="0"/>
          </a:p>
        </p:txBody>
      </p:sp>
      <p:sp>
        <p:nvSpPr>
          <p:cNvPr id="12" name="Rectangle: Rounded Corners 9">
            <a:extLst>
              <a:ext uri="{FF2B5EF4-FFF2-40B4-BE49-F238E27FC236}">
                <a16:creationId xmlns:a16="http://schemas.microsoft.com/office/drawing/2014/main" id="{BA707F61-0515-BEDA-17ED-D96C78D4E59C}"/>
              </a:ext>
            </a:extLst>
          </p:cNvPr>
          <p:cNvSpPr/>
          <p:nvPr/>
        </p:nvSpPr>
        <p:spPr>
          <a:xfrm>
            <a:off x="115747" y="1338688"/>
            <a:ext cx="11973471" cy="5394135"/>
          </a:xfrm>
          <a:custGeom>
            <a:avLst/>
            <a:gdLst>
              <a:gd name="connsiteX0" fmla="*/ 0 w 10172152"/>
              <a:gd name="connsiteY0" fmla="*/ 815953 h 4895621"/>
              <a:gd name="connsiteX1" fmla="*/ 815953 w 10172152"/>
              <a:gd name="connsiteY1" fmla="*/ 0 h 4895621"/>
              <a:gd name="connsiteX2" fmla="*/ 9356199 w 10172152"/>
              <a:gd name="connsiteY2" fmla="*/ 0 h 4895621"/>
              <a:gd name="connsiteX3" fmla="*/ 10172152 w 10172152"/>
              <a:gd name="connsiteY3" fmla="*/ 815953 h 4895621"/>
              <a:gd name="connsiteX4" fmla="*/ 10172152 w 10172152"/>
              <a:gd name="connsiteY4" fmla="*/ 4079668 h 4895621"/>
              <a:gd name="connsiteX5" fmla="*/ 9356199 w 10172152"/>
              <a:gd name="connsiteY5" fmla="*/ 4895621 h 4895621"/>
              <a:gd name="connsiteX6" fmla="*/ 815953 w 10172152"/>
              <a:gd name="connsiteY6" fmla="*/ 4895621 h 4895621"/>
              <a:gd name="connsiteX7" fmla="*/ 0 w 10172152"/>
              <a:gd name="connsiteY7" fmla="*/ 4079668 h 4895621"/>
              <a:gd name="connsiteX8" fmla="*/ 0 w 10172152"/>
              <a:gd name="connsiteY8" fmla="*/ 815953 h 4895621"/>
              <a:gd name="connsiteX0" fmla="*/ 0 w 10172152"/>
              <a:gd name="connsiteY0" fmla="*/ 879748 h 4959416"/>
              <a:gd name="connsiteX1" fmla="*/ 815953 w 10172152"/>
              <a:gd name="connsiteY1" fmla="*/ 63795 h 4959416"/>
              <a:gd name="connsiteX2" fmla="*/ 9717706 w 10172152"/>
              <a:gd name="connsiteY2" fmla="*/ 0 h 4959416"/>
              <a:gd name="connsiteX3" fmla="*/ 10172152 w 10172152"/>
              <a:gd name="connsiteY3" fmla="*/ 879748 h 4959416"/>
              <a:gd name="connsiteX4" fmla="*/ 10172152 w 10172152"/>
              <a:gd name="connsiteY4" fmla="*/ 4143463 h 4959416"/>
              <a:gd name="connsiteX5" fmla="*/ 9356199 w 10172152"/>
              <a:gd name="connsiteY5" fmla="*/ 4959416 h 4959416"/>
              <a:gd name="connsiteX6" fmla="*/ 815953 w 10172152"/>
              <a:gd name="connsiteY6" fmla="*/ 4959416 h 4959416"/>
              <a:gd name="connsiteX7" fmla="*/ 0 w 10172152"/>
              <a:gd name="connsiteY7" fmla="*/ 4143463 h 4959416"/>
              <a:gd name="connsiteX8" fmla="*/ 0 w 10172152"/>
              <a:gd name="connsiteY8" fmla="*/ 879748 h 4959416"/>
              <a:gd name="connsiteX0" fmla="*/ 0 w 10172152"/>
              <a:gd name="connsiteY0" fmla="*/ 879748 h 4991314"/>
              <a:gd name="connsiteX1" fmla="*/ 815953 w 10172152"/>
              <a:gd name="connsiteY1" fmla="*/ 63795 h 4991314"/>
              <a:gd name="connsiteX2" fmla="*/ 9717706 w 10172152"/>
              <a:gd name="connsiteY2" fmla="*/ 0 h 4991314"/>
              <a:gd name="connsiteX3" fmla="*/ 10172152 w 10172152"/>
              <a:gd name="connsiteY3" fmla="*/ 879748 h 4991314"/>
              <a:gd name="connsiteX4" fmla="*/ 10172152 w 10172152"/>
              <a:gd name="connsiteY4" fmla="*/ 4143463 h 4991314"/>
              <a:gd name="connsiteX5" fmla="*/ 9707073 w 10172152"/>
              <a:gd name="connsiteY5" fmla="*/ 4991314 h 4991314"/>
              <a:gd name="connsiteX6" fmla="*/ 815953 w 10172152"/>
              <a:gd name="connsiteY6" fmla="*/ 4959416 h 4991314"/>
              <a:gd name="connsiteX7" fmla="*/ 0 w 10172152"/>
              <a:gd name="connsiteY7" fmla="*/ 4143463 h 4991314"/>
              <a:gd name="connsiteX8" fmla="*/ 0 w 10172152"/>
              <a:gd name="connsiteY8" fmla="*/ 879748 h 4991314"/>
              <a:gd name="connsiteX0" fmla="*/ 345 w 10172497"/>
              <a:gd name="connsiteY0" fmla="*/ 879748 h 4991314"/>
              <a:gd name="connsiteX1" fmla="*/ 816298 w 10172497"/>
              <a:gd name="connsiteY1" fmla="*/ 63795 h 4991314"/>
              <a:gd name="connsiteX2" fmla="*/ 9718051 w 10172497"/>
              <a:gd name="connsiteY2" fmla="*/ 0 h 4991314"/>
              <a:gd name="connsiteX3" fmla="*/ 10172497 w 10172497"/>
              <a:gd name="connsiteY3" fmla="*/ 879748 h 4991314"/>
              <a:gd name="connsiteX4" fmla="*/ 10172497 w 10172497"/>
              <a:gd name="connsiteY4" fmla="*/ 4143463 h 4991314"/>
              <a:gd name="connsiteX5" fmla="*/ 9707418 w 10172497"/>
              <a:gd name="connsiteY5" fmla="*/ 4991314 h 4991314"/>
              <a:gd name="connsiteX6" fmla="*/ 422893 w 10172497"/>
              <a:gd name="connsiteY6" fmla="*/ 4991314 h 4991314"/>
              <a:gd name="connsiteX7" fmla="*/ 345 w 10172497"/>
              <a:gd name="connsiteY7" fmla="*/ 4143463 h 4991314"/>
              <a:gd name="connsiteX8" fmla="*/ 345 w 10172497"/>
              <a:gd name="connsiteY8" fmla="*/ 879748 h 4991314"/>
              <a:gd name="connsiteX0" fmla="*/ 345 w 10172497"/>
              <a:gd name="connsiteY0" fmla="*/ 890380 h 5001946"/>
              <a:gd name="connsiteX1" fmla="*/ 433526 w 10172497"/>
              <a:gd name="connsiteY1" fmla="*/ 0 h 5001946"/>
              <a:gd name="connsiteX2" fmla="*/ 9718051 w 10172497"/>
              <a:gd name="connsiteY2" fmla="*/ 10632 h 5001946"/>
              <a:gd name="connsiteX3" fmla="*/ 10172497 w 10172497"/>
              <a:gd name="connsiteY3" fmla="*/ 890380 h 5001946"/>
              <a:gd name="connsiteX4" fmla="*/ 10172497 w 10172497"/>
              <a:gd name="connsiteY4" fmla="*/ 4154095 h 5001946"/>
              <a:gd name="connsiteX5" fmla="*/ 9707418 w 10172497"/>
              <a:gd name="connsiteY5" fmla="*/ 5001946 h 5001946"/>
              <a:gd name="connsiteX6" fmla="*/ 422893 w 10172497"/>
              <a:gd name="connsiteY6" fmla="*/ 5001946 h 5001946"/>
              <a:gd name="connsiteX7" fmla="*/ 345 w 10172497"/>
              <a:gd name="connsiteY7" fmla="*/ 4154095 h 5001946"/>
              <a:gd name="connsiteX8" fmla="*/ 345 w 10172497"/>
              <a:gd name="connsiteY8" fmla="*/ 890380 h 5001946"/>
              <a:gd name="connsiteX0" fmla="*/ 2651 w 10174803"/>
              <a:gd name="connsiteY0" fmla="*/ 890380 h 5001946"/>
              <a:gd name="connsiteX1" fmla="*/ 435832 w 10174803"/>
              <a:gd name="connsiteY1" fmla="*/ 0 h 5001946"/>
              <a:gd name="connsiteX2" fmla="*/ 9720357 w 10174803"/>
              <a:gd name="connsiteY2" fmla="*/ 10632 h 5001946"/>
              <a:gd name="connsiteX3" fmla="*/ 10174803 w 10174803"/>
              <a:gd name="connsiteY3" fmla="*/ 890380 h 5001946"/>
              <a:gd name="connsiteX4" fmla="*/ 10174803 w 10174803"/>
              <a:gd name="connsiteY4" fmla="*/ 4154095 h 5001946"/>
              <a:gd name="connsiteX5" fmla="*/ 9709724 w 10174803"/>
              <a:gd name="connsiteY5" fmla="*/ 5001946 h 5001946"/>
              <a:gd name="connsiteX6" fmla="*/ 393301 w 10174803"/>
              <a:gd name="connsiteY6" fmla="*/ 4991313 h 5001946"/>
              <a:gd name="connsiteX7" fmla="*/ 2651 w 10174803"/>
              <a:gd name="connsiteY7" fmla="*/ 4154095 h 5001946"/>
              <a:gd name="connsiteX8" fmla="*/ 2651 w 10174803"/>
              <a:gd name="connsiteY8" fmla="*/ 890380 h 5001946"/>
              <a:gd name="connsiteX0" fmla="*/ 833 w 10172985"/>
              <a:gd name="connsiteY0" fmla="*/ 890380 h 5012579"/>
              <a:gd name="connsiteX1" fmla="*/ 434014 w 10172985"/>
              <a:gd name="connsiteY1" fmla="*/ 0 h 5012579"/>
              <a:gd name="connsiteX2" fmla="*/ 9718539 w 10172985"/>
              <a:gd name="connsiteY2" fmla="*/ 10632 h 5012579"/>
              <a:gd name="connsiteX3" fmla="*/ 10172985 w 10172985"/>
              <a:gd name="connsiteY3" fmla="*/ 890380 h 5012579"/>
              <a:gd name="connsiteX4" fmla="*/ 10172985 w 10172985"/>
              <a:gd name="connsiteY4" fmla="*/ 4154095 h 5012579"/>
              <a:gd name="connsiteX5" fmla="*/ 9707906 w 10172985"/>
              <a:gd name="connsiteY5" fmla="*/ 5001946 h 5012579"/>
              <a:gd name="connsiteX6" fmla="*/ 412749 w 10172985"/>
              <a:gd name="connsiteY6" fmla="*/ 5012579 h 5012579"/>
              <a:gd name="connsiteX7" fmla="*/ 833 w 10172985"/>
              <a:gd name="connsiteY7" fmla="*/ 4154095 h 5012579"/>
              <a:gd name="connsiteX8" fmla="*/ 833 w 10172985"/>
              <a:gd name="connsiteY8" fmla="*/ 890380 h 5012579"/>
              <a:gd name="connsiteX0" fmla="*/ 833 w 10172985"/>
              <a:gd name="connsiteY0" fmla="*/ 911646 h 5033845"/>
              <a:gd name="connsiteX1" fmla="*/ 434014 w 10172985"/>
              <a:gd name="connsiteY1" fmla="*/ 21266 h 5033845"/>
              <a:gd name="connsiteX2" fmla="*/ 9718539 w 10172985"/>
              <a:gd name="connsiteY2" fmla="*/ 0 h 5033845"/>
              <a:gd name="connsiteX3" fmla="*/ 10172985 w 10172985"/>
              <a:gd name="connsiteY3" fmla="*/ 911646 h 5033845"/>
              <a:gd name="connsiteX4" fmla="*/ 10172985 w 10172985"/>
              <a:gd name="connsiteY4" fmla="*/ 4175361 h 5033845"/>
              <a:gd name="connsiteX5" fmla="*/ 9707906 w 10172985"/>
              <a:gd name="connsiteY5" fmla="*/ 5023212 h 5033845"/>
              <a:gd name="connsiteX6" fmla="*/ 412749 w 10172985"/>
              <a:gd name="connsiteY6" fmla="*/ 5033845 h 5033845"/>
              <a:gd name="connsiteX7" fmla="*/ 833 w 10172985"/>
              <a:gd name="connsiteY7" fmla="*/ 4175361 h 5033845"/>
              <a:gd name="connsiteX8" fmla="*/ 833 w 10172985"/>
              <a:gd name="connsiteY8" fmla="*/ 911646 h 503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2985" h="5033845">
                <a:moveTo>
                  <a:pt x="833" y="911646"/>
                </a:moveTo>
                <a:cubicBezTo>
                  <a:pt x="833" y="461008"/>
                  <a:pt x="-16624" y="21266"/>
                  <a:pt x="434014" y="21266"/>
                </a:cubicBezTo>
                <a:lnTo>
                  <a:pt x="9718539" y="0"/>
                </a:lnTo>
                <a:cubicBezTo>
                  <a:pt x="10169177" y="0"/>
                  <a:pt x="10172985" y="461008"/>
                  <a:pt x="10172985" y="911646"/>
                </a:cubicBezTo>
                <a:lnTo>
                  <a:pt x="10172985" y="4175361"/>
                </a:lnTo>
                <a:cubicBezTo>
                  <a:pt x="10172985" y="4625999"/>
                  <a:pt x="10158544" y="5023212"/>
                  <a:pt x="9707906" y="5023212"/>
                </a:cubicBezTo>
                <a:lnTo>
                  <a:pt x="412749" y="5033845"/>
                </a:lnTo>
                <a:cubicBezTo>
                  <a:pt x="-37889" y="5033845"/>
                  <a:pt x="833" y="4625999"/>
                  <a:pt x="833" y="4175361"/>
                </a:cubicBezTo>
                <a:lnTo>
                  <a:pt x="833" y="911646"/>
                </a:lnTo>
                <a:close/>
              </a:path>
            </a:pathLst>
          </a:cu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13" name="TextBox 12">
            <a:extLst>
              <a:ext uri="{FF2B5EF4-FFF2-40B4-BE49-F238E27FC236}">
                <a16:creationId xmlns:a16="http://schemas.microsoft.com/office/drawing/2014/main" id="{9051DD0F-B536-E888-06AD-76736807EEFC}"/>
              </a:ext>
            </a:extLst>
          </p:cNvPr>
          <p:cNvSpPr txBox="1"/>
          <p:nvPr/>
        </p:nvSpPr>
        <p:spPr>
          <a:xfrm>
            <a:off x="324692" y="1467924"/>
            <a:ext cx="5932314" cy="5339923"/>
          </a:xfrm>
          <a:prstGeom prst="rect">
            <a:avLst/>
          </a:prstGeom>
          <a:noFill/>
        </p:spPr>
        <p:txBody>
          <a:bodyPr wrap="square" rtlCol="0">
            <a:spAutoFit/>
          </a:bodyPr>
          <a:lstStyle/>
          <a:p>
            <a:r>
              <a:rPr lang="en-GB" sz="1100" dirty="0">
                <a:solidFill>
                  <a:schemeClr val="bg1"/>
                </a:solidFill>
              </a:rPr>
              <a:t>WITH yearly_performance AS (</a:t>
            </a:r>
          </a:p>
          <a:p>
            <a:r>
              <a:rPr lang="en-GB" sz="1100" dirty="0">
                <a:solidFill>
                  <a:schemeClr val="bg1"/>
                </a:solidFill>
              </a:rPr>
              <a:t>    SELECT</a:t>
            </a:r>
          </a:p>
          <a:p>
            <a:r>
              <a:rPr lang="en-GB" sz="1100" dirty="0">
                <a:solidFill>
                  <a:schemeClr val="bg1"/>
                </a:solidFill>
              </a:rPr>
              <a:t>        dms.matchyear,fbs.bowlerName,</a:t>
            </a:r>
          </a:p>
          <a:p>
            <a:r>
              <a:rPr lang="en-GB" sz="1100" dirty="0">
                <a:solidFill>
                  <a:schemeClr val="bg1"/>
                </a:solidFill>
              </a:rPr>
              <a:t>        SUM(fbs.Zeros) AS total_dot_balls, SUM(fbs.balls) AS total_balls</a:t>
            </a:r>
          </a:p>
          <a:p>
            <a:r>
              <a:rPr lang="en-GB" sz="1100" dirty="0">
                <a:solidFill>
                  <a:schemeClr val="bg1"/>
                </a:solidFill>
              </a:rPr>
              <a:t>    FROM</a:t>
            </a:r>
          </a:p>
          <a:p>
            <a:r>
              <a:rPr lang="en-GB" sz="1100" dirty="0">
                <a:solidFill>
                  <a:schemeClr val="bg1"/>
                </a:solidFill>
              </a:rPr>
              <a:t>        fact_bowling_summary fbs</a:t>
            </a:r>
          </a:p>
          <a:p>
            <a:r>
              <a:rPr lang="en-GB" sz="1100" dirty="0">
                <a:solidFill>
                  <a:schemeClr val="bg1"/>
                </a:solidFill>
              </a:rPr>
              <a:t>    JOIN  dim_match_summary dms ON fbs.match_id = dms.match_id</a:t>
            </a:r>
          </a:p>
          <a:p>
            <a:r>
              <a:rPr lang="en-GB" sz="1100" dirty="0">
                <a:solidFill>
                  <a:schemeClr val="bg1"/>
                </a:solidFill>
              </a:rPr>
              <a:t>    WHERE</a:t>
            </a:r>
          </a:p>
          <a:p>
            <a:r>
              <a:rPr lang="en-GB" sz="1100" dirty="0">
                <a:solidFill>
                  <a:schemeClr val="bg1"/>
                </a:solidFill>
              </a:rPr>
              <a:t>        dms.matchyear IN (2021, 2022, 2023)</a:t>
            </a:r>
          </a:p>
          <a:p>
            <a:r>
              <a:rPr lang="en-GB" sz="1100" dirty="0">
                <a:solidFill>
                  <a:schemeClr val="bg1"/>
                </a:solidFill>
              </a:rPr>
              <a:t>    GROUP BY</a:t>
            </a:r>
          </a:p>
          <a:p>
            <a:r>
              <a:rPr lang="en-GB" sz="1100" dirty="0">
                <a:solidFill>
                  <a:schemeClr val="bg1"/>
                </a:solidFill>
              </a:rPr>
              <a:t>        dms.matchyear, fbs.bowlerName</a:t>
            </a:r>
          </a:p>
          <a:p>
            <a:r>
              <a:rPr lang="en-GB" sz="1100" dirty="0">
                <a:solidFill>
                  <a:schemeClr val="bg1"/>
                </a:solidFill>
              </a:rPr>
              <a:t>),</a:t>
            </a:r>
          </a:p>
          <a:p>
            <a:r>
              <a:rPr lang="en-GB" sz="1100" dirty="0">
                <a:solidFill>
                  <a:schemeClr val="bg1"/>
                </a:solidFill>
              </a:rPr>
              <a:t>bowlers_active_all_years AS (</a:t>
            </a:r>
          </a:p>
          <a:p>
            <a:r>
              <a:rPr lang="en-GB" sz="1100" dirty="0">
                <a:solidFill>
                  <a:schemeClr val="bg1"/>
                </a:solidFill>
              </a:rPr>
              <a:t>    SELECT</a:t>
            </a:r>
          </a:p>
          <a:p>
            <a:r>
              <a:rPr lang="en-GB" sz="1100" dirty="0">
                <a:solidFill>
                  <a:schemeClr val="bg1"/>
                </a:solidFill>
              </a:rPr>
              <a:t>        bowlerName</a:t>
            </a:r>
          </a:p>
          <a:p>
            <a:r>
              <a:rPr lang="en-GB" sz="1100" dirty="0">
                <a:solidFill>
                  <a:schemeClr val="bg1"/>
                </a:solidFill>
              </a:rPr>
              <a:t>    FROM</a:t>
            </a:r>
          </a:p>
          <a:p>
            <a:r>
              <a:rPr lang="en-GB" sz="1100" dirty="0">
                <a:solidFill>
                  <a:schemeClr val="bg1"/>
                </a:solidFill>
              </a:rPr>
              <a:t>        yearly_performance</a:t>
            </a:r>
          </a:p>
          <a:p>
            <a:r>
              <a:rPr lang="en-GB" sz="1100" dirty="0">
                <a:solidFill>
                  <a:schemeClr val="bg1"/>
                </a:solidFill>
              </a:rPr>
              <a:t>    GROUP BY  bowlerName</a:t>
            </a:r>
          </a:p>
          <a:p>
            <a:r>
              <a:rPr lang="en-GB" sz="1100" dirty="0">
                <a:solidFill>
                  <a:schemeClr val="bg1"/>
                </a:solidFill>
              </a:rPr>
              <a:t>    HAVING </a:t>
            </a:r>
          </a:p>
          <a:p>
            <a:r>
              <a:rPr lang="en-GB" sz="1100" dirty="0">
                <a:solidFill>
                  <a:schemeClr val="bg1"/>
                </a:solidFill>
              </a:rPr>
              <a:t>        COUNT(DISTINCT matchyear) = 3</a:t>
            </a:r>
          </a:p>
          <a:p>
            <a:r>
              <a:rPr lang="en-GB" sz="1100" dirty="0">
                <a:solidFill>
                  <a:schemeClr val="bg1"/>
                </a:solidFill>
              </a:rPr>
              <a:t>),</a:t>
            </a:r>
          </a:p>
          <a:p>
            <a:r>
              <a:rPr lang="en-US" sz="1100" dirty="0">
                <a:solidFill>
                  <a:schemeClr val="bg1"/>
                </a:solidFill>
              </a:rPr>
              <a:t>overall_performance AS (</a:t>
            </a:r>
          </a:p>
          <a:p>
            <a:r>
              <a:rPr lang="en-US" sz="1100" dirty="0">
                <a:solidFill>
                  <a:schemeClr val="bg1"/>
                </a:solidFill>
              </a:rPr>
              <a:t>    SELECT</a:t>
            </a:r>
          </a:p>
          <a:p>
            <a:r>
              <a:rPr lang="en-US" sz="1100" dirty="0">
                <a:solidFill>
                  <a:schemeClr val="bg1"/>
                </a:solidFill>
              </a:rPr>
              <a:t>        yp.bowlerName, SUM(yp.total_dot_balls) AS total_dot_balls,</a:t>
            </a:r>
          </a:p>
          <a:p>
            <a:r>
              <a:rPr lang="en-US" sz="1100" dirty="0">
                <a:solidFill>
                  <a:schemeClr val="bg1"/>
                </a:solidFill>
              </a:rPr>
              <a:t>        SUM(yp.total_balls) AS total_balls</a:t>
            </a:r>
          </a:p>
          <a:p>
            <a:r>
              <a:rPr lang="en-US" sz="1100" dirty="0">
                <a:solidFill>
                  <a:schemeClr val="bg1"/>
                </a:solidFill>
              </a:rPr>
              <a:t>    FROM</a:t>
            </a:r>
          </a:p>
          <a:p>
            <a:r>
              <a:rPr lang="en-US" sz="1100" dirty="0">
                <a:solidFill>
                  <a:schemeClr val="bg1"/>
                </a:solidFill>
              </a:rPr>
              <a:t>        yearly_performance yp</a:t>
            </a:r>
          </a:p>
          <a:p>
            <a:r>
              <a:rPr lang="en-US" sz="1100" dirty="0">
                <a:solidFill>
                  <a:schemeClr val="bg1"/>
                </a:solidFill>
              </a:rPr>
              <a:t>    WHERE</a:t>
            </a:r>
          </a:p>
          <a:p>
            <a:r>
              <a:rPr lang="en-US" sz="1100" dirty="0">
                <a:solidFill>
                  <a:schemeClr val="bg1"/>
                </a:solidFill>
              </a:rPr>
              <a:t>        yp.bowlerName IN (SELECT bowlerName FROM bowlers_active_all_years)</a:t>
            </a:r>
          </a:p>
          <a:p>
            <a:r>
              <a:rPr lang="en-US" sz="1100" dirty="0">
                <a:solidFill>
                  <a:schemeClr val="bg1"/>
                </a:solidFill>
              </a:rPr>
              <a:t>    GROUP BY yp.bowlerName</a:t>
            </a:r>
          </a:p>
          <a:p>
            <a:r>
              <a:rPr lang="en-US" sz="1100" dirty="0">
                <a:solidFill>
                  <a:schemeClr val="bg1"/>
                </a:solidFill>
              </a:rPr>
              <a:t>),</a:t>
            </a:r>
          </a:p>
        </p:txBody>
      </p:sp>
      <p:sp>
        <p:nvSpPr>
          <p:cNvPr id="14" name="TextBox 13">
            <a:extLst>
              <a:ext uri="{FF2B5EF4-FFF2-40B4-BE49-F238E27FC236}">
                <a16:creationId xmlns:a16="http://schemas.microsoft.com/office/drawing/2014/main" id="{815346C5-3632-CFEC-28E3-EE986A7EEEDB}"/>
              </a:ext>
            </a:extLst>
          </p:cNvPr>
          <p:cNvSpPr txBox="1"/>
          <p:nvPr/>
        </p:nvSpPr>
        <p:spPr>
          <a:xfrm>
            <a:off x="6678504" y="1501248"/>
            <a:ext cx="4873467" cy="2631490"/>
          </a:xfrm>
          <a:prstGeom prst="rect">
            <a:avLst/>
          </a:prstGeom>
          <a:noFill/>
        </p:spPr>
        <p:txBody>
          <a:bodyPr wrap="square" rtlCol="0">
            <a:spAutoFit/>
          </a:bodyPr>
          <a:lstStyle/>
          <a:p>
            <a:r>
              <a:rPr lang="en-GB" sz="1100" dirty="0">
                <a:solidFill>
                  <a:schemeClr val="bg1"/>
                </a:solidFill>
              </a:rPr>
              <a:t>dot_ball_percentage AS (</a:t>
            </a:r>
          </a:p>
          <a:p>
            <a:r>
              <a:rPr lang="en-GB" sz="1100" dirty="0">
                <a:solidFill>
                  <a:schemeClr val="bg1"/>
                </a:solidFill>
              </a:rPr>
              <a:t>    SELECT</a:t>
            </a:r>
          </a:p>
          <a:p>
            <a:r>
              <a:rPr lang="en-GB" sz="1100" dirty="0">
                <a:solidFill>
                  <a:schemeClr val="bg1"/>
                </a:solidFill>
              </a:rPr>
              <a:t>        op.bowlerName, op.total_dot_balls, op.total_balls,</a:t>
            </a:r>
          </a:p>
          <a:p>
            <a:r>
              <a:rPr lang="en-GB" sz="1100" dirty="0">
                <a:solidFill>
                  <a:schemeClr val="bg1"/>
                </a:solidFill>
              </a:rPr>
              <a:t>        round((op.total_dot_balls / op.total_balls)* 100,2) AS dotball_percent</a:t>
            </a:r>
          </a:p>
          <a:p>
            <a:r>
              <a:rPr lang="en-GB" sz="1100" dirty="0">
                <a:solidFill>
                  <a:schemeClr val="bg1"/>
                </a:solidFill>
              </a:rPr>
              <a:t>    FROM</a:t>
            </a:r>
          </a:p>
          <a:p>
            <a:r>
              <a:rPr lang="en-GB" sz="1100" dirty="0">
                <a:solidFill>
                  <a:schemeClr val="bg1"/>
                </a:solidFill>
              </a:rPr>
              <a:t>        overall_performance op</a:t>
            </a:r>
          </a:p>
          <a:p>
            <a:r>
              <a:rPr lang="en-GB" sz="1100" dirty="0">
                <a:solidFill>
                  <a:schemeClr val="bg1"/>
                </a:solidFill>
              </a:rPr>
              <a:t>)</a:t>
            </a:r>
          </a:p>
          <a:p>
            <a:r>
              <a:rPr lang="en-GB" sz="1100" dirty="0">
                <a:solidFill>
                  <a:schemeClr val="bg1"/>
                </a:solidFill>
              </a:rPr>
              <a:t>SELECT</a:t>
            </a:r>
          </a:p>
          <a:p>
            <a:r>
              <a:rPr lang="en-GB" sz="1100" dirty="0">
                <a:solidFill>
                  <a:schemeClr val="bg1"/>
                </a:solidFill>
              </a:rPr>
              <a:t>    dbp.bowlerName, dbp.total_dot_balls,</a:t>
            </a:r>
          </a:p>
          <a:p>
            <a:r>
              <a:rPr lang="en-GB" sz="1100" dirty="0">
                <a:solidFill>
                  <a:schemeClr val="bg1"/>
                </a:solidFill>
              </a:rPr>
              <a:t>    dbp.total_balls, dbp.dotball_percent</a:t>
            </a:r>
          </a:p>
          <a:p>
            <a:r>
              <a:rPr lang="en-GB" sz="1100" dirty="0">
                <a:solidFill>
                  <a:schemeClr val="bg1"/>
                </a:solidFill>
              </a:rPr>
              <a:t>FROM</a:t>
            </a:r>
          </a:p>
          <a:p>
            <a:r>
              <a:rPr lang="en-GB" sz="1100" dirty="0">
                <a:solidFill>
                  <a:schemeClr val="bg1"/>
                </a:solidFill>
              </a:rPr>
              <a:t>    dot_ball_percentage dbp</a:t>
            </a:r>
          </a:p>
          <a:p>
            <a:r>
              <a:rPr lang="en-GB" sz="1100" dirty="0">
                <a:solidFill>
                  <a:schemeClr val="bg1"/>
                </a:solidFill>
              </a:rPr>
              <a:t>ORDER BY</a:t>
            </a:r>
          </a:p>
          <a:p>
            <a:r>
              <a:rPr lang="en-GB" sz="1100" dirty="0">
                <a:solidFill>
                  <a:schemeClr val="bg1"/>
                </a:solidFill>
              </a:rPr>
              <a:t>    dbp.dotball_percent DESC</a:t>
            </a:r>
          </a:p>
          <a:p>
            <a:r>
              <a:rPr lang="en-GB" sz="1100" dirty="0">
                <a:solidFill>
                  <a:schemeClr val="bg1"/>
                </a:solidFill>
              </a:rPr>
              <a:t>LIMIT 5;</a:t>
            </a:r>
            <a:endParaRPr lang="en-US" sz="1100" dirty="0">
              <a:solidFill>
                <a:schemeClr val="bg1"/>
              </a:solidFill>
            </a:endParaRPr>
          </a:p>
        </p:txBody>
      </p:sp>
      <p:graphicFrame>
        <p:nvGraphicFramePr>
          <p:cNvPr id="16" name="Diagram 15">
            <a:extLst>
              <a:ext uri="{FF2B5EF4-FFF2-40B4-BE49-F238E27FC236}">
                <a16:creationId xmlns:a16="http://schemas.microsoft.com/office/drawing/2014/main" id="{A4365E06-E2CA-AAA5-EDC8-7A1E65E23702}"/>
              </a:ext>
            </a:extLst>
          </p:cNvPr>
          <p:cNvGraphicFramePr/>
          <p:nvPr>
            <p:extLst>
              <p:ext uri="{D42A27DB-BD31-4B8C-83A1-F6EECF244321}">
                <p14:modId xmlns:p14="http://schemas.microsoft.com/office/powerpoint/2010/main" val="1426591585"/>
              </p:ext>
            </p:extLst>
          </p:nvPr>
        </p:nvGraphicFramePr>
        <p:xfrm>
          <a:off x="3290849" y="1154137"/>
          <a:ext cx="2045079" cy="9395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7" name="Diagram 16">
            <a:extLst>
              <a:ext uri="{FF2B5EF4-FFF2-40B4-BE49-F238E27FC236}">
                <a16:creationId xmlns:a16="http://schemas.microsoft.com/office/drawing/2014/main" id="{FE677D32-6489-99F1-D89D-D88A276C0BE6}"/>
              </a:ext>
            </a:extLst>
          </p:cNvPr>
          <p:cNvGraphicFramePr/>
          <p:nvPr>
            <p:extLst>
              <p:ext uri="{D42A27DB-BD31-4B8C-83A1-F6EECF244321}">
                <p14:modId xmlns:p14="http://schemas.microsoft.com/office/powerpoint/2010/main" val="2770092479"/>
              </p:ext>
            </p:extLst>
          </p:nvPr>
        </p:nvGraphicFramePr>
        <p:xfrm>
          <a:off x="3240779" y="3155547"/>
          <a:ext cx="2045079" cy="93956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cxnSp>
        <p:nvCxnSpPr>
          <p:cNvPr id="5" name="Straight Connector 4">
            <a:extLst>
              <a:ext uri="{FF2B5EF4-FFF2-40B4-BE49-F238E27FC236}">
                <a16:creationId xmlns:a16="http://schemas.microsoft.com/office/drawing/2014/main" id="{95C44321-06B3-7CCA-EF62-F5137A0C94BB}"/>
              </a:ext>
            </a:extLst>
          </p:cNvPr>
          <p:cNvCxnSpPr/>
          <p:nvPr/>
        </p:nvCxnSpPr>
        <p:spPr>
          <a:xfrm>
            <a:off x="6372753" y="1563494"/>
            <a:ext cx="0" cy="4960426"/>
          </a:xfrm>
          <a:prstGeom prst="line">
            <a:avLst/>
          </a:prstGeom>
        </p:spPr>
        <p:style>
          <a:lnRef idx="1">
            <a:schemeClr val="accent5"/>
          </a:lnRef>
          <a:fillRef idx="0">
            <a:schemeClr val="accent5"/>
          </a:fillRef>
          <a:effectRef idx="0">
            <a:schemeClr val="accent5"/>
          </a:effectRef>
          <a:fontRef idx="minor">
            <a:schemeClr val="tx1"/>
          </a:fontRef>
        </p:style>
      </p:cxnSp>
      <p:graphicFrame>
        <p:nvGraphicFramePr>
          <p:cNvPr id="4" name="Diagram 3">
            <a:extLst>
              <a:ext uri="{FF2B5EF4-FFF2-40B4-BE49-F238E27FC236}">
                <a16:creationId xmlns:a16="http://schemas.microsoft.com/office/drawing/2014/main" id="{7E58C216-FC02-F7A4-862E-7D16102EFE14}"/>
              </a:ext>
            </a:extLst>
          </p:cNvPr>
          <p:cNvGraphicFramePr/>
          <p:nvPr>
            <p:extLst>
              <p:ext uri="{D42A27DB-BD31-4B8C-83A1-F6EECF244321}">
                <p14:modId xmlns:p14="http://schemas.microsoft.com/office/powerpoint/2010/main" val="551912139"/>
              </p:ext>
            </p:extLst>
          </p:nvPr>
        </p:nvGraphicFramePr>
        <p:xfrm>
          <a:off x="3240779" y="4640428"/>
          <a:ext cx="2045079" cy="939567"/>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9" name="Diagram 8">
            <a:extLst>
              <a:ext uri="{FF2B5EF4-FFF2-40B4-BE49-F238E27FC236}">
                <a16:creationId xmlns:a16="http://schemas.microsoft.com/office/drawing/2014/main" id="{B17EFAC9-0E13-9C8F-5DF8-BAF3DC3D8191}"/>
              </a:ext>
            </a:extLst>
          </p:cNvPr>
          <p:cNvGraphicFramePr/>
          <p:nvPr>
            <p:extLst>
              <p:ext uri="{D42A27DB-BD31-4B8C-83A1-F6EECF244321}">
                <p14:modId xmlns:p14="http://schemas.microsoft.com/office/powerpoint/2010/main" val="1087097571"/>
              </p:ext>
            </p:extLst>
          </p:nvPr>
        </p:nvGraphicFramePr>
        <p:xfrm>
          <a:off x="8916686" y="1196667"/>
          <a:ext cx="2045079" cy="939567"/>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pic>
        <p:nvPicPr>
          <p:cNvPr id="15" name="Picture 14" descr="A screenshot of a data&#10;&#10;Description automatically generated">
            <a:extLst>
              <a:ext uri="{FF2B5EF4-FFF2-40B4-BE49-F238E27FC236}">
                <a16:creationId xmlns:a16="http://schemas.microsoft.com/office/drawing/2014/main" id="{377F5E03-86E1-052C-6E12-A702895C458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718054" y="4837305"/>
            <a:ext cx="4896533" cy="1648055"/>
          </a:xfrm>
          <a:prstGeom prst="rect">
            <a:avLst/>
          </a:prstGeom>
        </p:spPr>
      </p:pic>
      <p:sp>
        <p:nvSpPr>
          <p:cNvPr id="18" name="TextBox 17">
            <a:extLst>
              <a:ext uri="{FF2B5EF4-FFF2-40B4-BE49-F238E27FC236}">
                <a16:creationId xmlns:a16="http://schemas.microsoft.com/office/drawing/2014/main" id="{ABE7FFEB-8213-CB6A-4960-B3E9CBDAEAF3}"/>
              </a:ext>
            </a:extLst>
          </p:cNvPr>
          <p:cNvSpPr txBox="1"/>
          <p:nvPr/>
        </p:nvSpPr>
        <p:spPr>
          <a:xfrm>
            <a:off x="8171773" y="4191032"/>
            <a:ext cx="1767452" cy="369332"/>
          </a:xfrm>
          <a:prstGeom prst="rect">
            <a:avLst/>
          </a:prstGeom>
          <a:noFill/>
        </p:spPr>
        <p:txBody>
          <a:bodyPr wrap="square" rtlCol="0">
            <a:spAutoFit/>
          </a:bodyPr>
          <a:lstStyle/>
          <a:p>
            <a:pPr algn="ctr"/>
            <a:r>
              <a:rPr lang="en-GB" b="1" dirty="0">
                <a:solidFill>
                  <a:schemeClr val="accent2"/>
                </a:solidFill>
              </a:rPr>
              <a:t>Query Output</a:t>
            </a:r>
            <a:endParaRPr lang="en-US" b="1" dirty="0">
              <a:solidFill>
                <a:schemeClr val="accent2"/>
              </a:solidFill>
            </a:endParaRPr>
          </a:p>
        </p:txBody>
      </p:sp>
    </p:spTree>
    <p:extLst>
      <p:ext uri="{BB962C8B-B14F-4D97-AF65-F5344CB8AC3E}">
        <p14:creationId xmlns:p14="http://schemas.microsoft.com/office/powerpoint/2010/main" val="9645130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9CE4E78F-BEF7-29D8-AE6C-5B2CC90443D5}"/>
            </a:ext>
          </a:extLst>
        </p:cNvPr>
        <p:cNvGrpSpPr/>
        <p:nvPr/>
      </p:nvGrpSpPr>
      <p:grpSpPr>
        <a:xfrm>
          <a:off x="0" y="0"/>
          <a:ext cx="0" cy="0"/>
          <a:chOff x="0" y="0"/>
          <a:chExt cx="0" cy="0"/>
        </a:xfrm>
      </p:grpSpPr>
      <p:pic>
        <p:nvPicPr>
          <p:cNvPr id="8" name="Picture 7" descr="A black background with a circle&#10;&#10;Description automatically generated">
            <a:extLst>
              <a:ext uri="{FF2B5EF4-FFF2-40B4-BE49-F238E27FC236}">
                <a16:creationId xmlns:a16="http://schemas.microsoft.com/office/drawing/2014/main" id="{329A5992-1725-2FEC-688D-C11E6EC323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2">
            <a:extLst>
              <a:ext uri="{FF2B5EF4-FFF2-40B4-BE49-F238E27FC236}">
                <a16:creationId xmlns:a16="http://schemas.microsoft.com/office/drawing/2014/main" id="{C0723C8E-32E3-895B-424A-0083545039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8456"/>
            <a:ext cx="1152525" cy="576263"/>
          </a:xfrm>
          <a:prstGeom prst="rect">
            <a:avLst/>
          </a:prstGeom>
          <a:noFill/>
          <a:extLst>
            <a:ext uri="{909E8E84-426E-40DD-AFC4-6F175D3DCCD1}">
              <a14:hiddenFill xmlns:a14="http://schemas.microsoft.com/office/drawing/2010/main">
                <a:solidFill>
                  <a:srgbClr val="FFFFFF"/>
                </a:solidFill>
              </a14:hiddenFill>
            </a:ext>
          </a:extLst>
        </p:spPr>
      </p:pic>
      <p:pic>
        <p:nvPicPr>
          <p:cNvPr id="3627" name="Picture 3626" descr="A colorful lines on a black background&#10;&#10;Description automatically generated">
            <a:extLst>
              <a:ext uri="{FF2B5EF4-FFF2-40B4-BE49-F238E27FC236}">
                <a16:creationId xmlns:a16="http://schemas.microsoft.com/office/drawing/2014/main" id="{D8963670-149E-3FC0-C224-69A4B6486888}"/>
              </a:ext>
            </a:extLst>
          </p:cNvPr>
          <p:cNvPicPr>
            <a:picLocks noChangeAspect="1"/>
          </p:cNvPicPr>
          <p:nvPr/>
        </p:nvPicPr>
        <p:blipFill>
          <a:blip r:embed="rId4">
            <a:alphaModFix amt="90000"/>
            <a:extLst>
              <a:ext uri="{28A0092B-C50C-407E-A947-70E740481C1C}">
                <a14:useLocalDpi xmlns:a14="http://schemas.microsoft.com/office/drawing/2010/main" val="0"/>
              </a:ext>
            </a:extLst>
          </a:blip>
          <a:stretch>
            <a:fillRect/>
          </a:stretch>
        </p:blipFill>
        <p:spPr>
          <a:xfrm>
            <a:off x="9443062" y="0"/>
            <a:ext cx="2748938" cy="1563494"/>
          </a:xfrm>
          <a:prstGeom prst="rect">
            <a:avLst/>
          </a:prstGeom>
        </p:spPr>
      </p:pic>
      <p:pic>
        <p:nvPicPr>
          <p:cNvPr id="3628" name="Picture 3627" descr="A colorful lines on a black background&#10;&#10;Description automatically generated">
            <a:extLst>
              <a:ext uri="{FF2B5EF4-FFF2-40B4-BE49-F238E27FC236}">
                <a16:creationId xmlns:a16="http://schemas.microsoft.com/office/drawing/2014/main" id="{55379213-765B-612C-4800-5B43F8BB6918}"/>
              </a:ext>
            </a:extLst>
          </p:cNvPr>
          <p:cNvPicPr>
            <a:picLocks noChangeAspect="1"/>
          </p:cNvPicPr>
          <p:nvPr/>
        </p:nvPicPr>
        <p:blipFill>
          <a:blip r:embed="rId4">
            <a:alphaModFix amt="43000"/>
            <a:extLst>
              <a:ext uri="{28A0092B-C50C-407E-A947-70E740481C1C}">
                <a14:useLocalDpi xmlns:a14="http://schemas.microsoft.com/office/drawing/2010/main" val="0"/>
              </a:ext>
            </a:extLst>
          </a:blip>
          <a:stretch>
            <a:fillRect/>
          </a:stretch>
        </p:blipFill>
        <p:spPr>
          <a:xfrm rot="10800000">
            <a:off x="0" y="5294506"/>
            <a:ext cx="2748938" cy="1563494"/>
          </a:xfrm>
          <a:prstGeom prst="rect">
            <a:avLst/>
          </a:prstGeom>
        </p:spPr>
      </p:pic>
      <p:sp>
        <p:nvSpPr>
          <p:cNvPr id="6" name="TextBox 5">
            <a:extLst>
              <a:ext uri="{FF2B5EF4-FFF2-40B4-BE49-F238E27FC236}">
                <a16:creationId xmlns:a16="http://schemas.microsoft.com/office/drawing/2014/main" id="{F922E87E-D7D0-2F4F-DAED-E292315D043E}"/>
              </a:ext>
            </a:extLst>
          </p:cNvPr>
          <p:cNvSpPr txBox="1"/>
          <p:nvPr/>
        </p:nvSpPr>
        <p:spPr>
          <a:xfrm>
            <a:off x="4919669" y="581692"/>
            <a:ext cx="2097819" cy="400110"/>
          </a:xfrm>
          <a:prstGeom prst="rect">
            <a:avLst/>
          </a:prstGeom>
          <a:noFill/>
        </p:spPr>
        <p:txBody>
          <a:bodyPr wrap="square">
            <a:spAutoFit/>
          </a:bodyPr>
          <a:lstStyle>
            <a:defPPr>
              <a:defRPr lang="en-US"/>
            </a:defPPr>
            <a:lvl1pPr algn="ctr">
              <a:defRPr sz="3600" b="1">
                <a:solidFill>
                  <a:schemeClr val="accent2"/>
                </a:solidFill>
                <a:latin typeface="Montserrat" panose="00000500000000000000" pitchFamily="2" charset="0"/>
              </a:defRPr>
            </a:lvl1pPr>
          </a:lstStyle>
          <a:p>
            <a:pPr algn="l"/>
            <a:r>
              <a:rPr lang="en-GB" sz="2000" dirty="0"/>
              <a:t>Visual Output</a:t>
            </a:r>
            <a:endParaRPr lang="en-IN" sz="2000" dirty="0"/>
          </a:p>
        </p:txBody>
      </p:sp>
      <p:graphicFrame>
        <p:nvGraphicFramePr>
          <p:cNvPr id="13" name="Chart 12">
            <a:extLst>
              <a:ext uri="{FF2B5EF4-FFF2-40B4-BE49-F238E27FC236}">
                <a16:creationId xmlns:a16="http://schemas.microsoft.com/office/drawing/2014/main" id="{6C2D7214-9F4D-C5AB-8084-9F51E41D4D83}"/>
              </a:ext>
            </a:extLst>
          </p:cNvPr>
          <p:cNvGraphicFramePr/>
          <p:nvPr>
            <p:extLst>
              <p:ext uri="{D42A27DB-BD31-4B8C-83A1-F6EECF244321}">
                <p14:modId xmlns:p14="http://schemas.microsoft.com/office/powerpoint/2010/main" val="2890053017"/>
              </p:ext>
            </p:extLst>
          </p:nvPr>
        </p:nvGraphicFramePr>
        <p:xfrm>
          <a:off x="1670493" y="1310595"/>
          <a:ext cx="8128000" cy="541866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5406864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9CE4E78F-BEF7-29D8-AE6C-5B2CC90443D5}"/>
            </a:ext>
          </a:extLst>
        </p:cNvPr>
        <p:cNvGrpSpPr/>
        <p:nvPr/>
      </p:nvGrpSpPr>
      <p:grpSpPr>
        <a:xfrm>
          <a:off x="0" y="0"/>
          <a:ext cx="0" cy="0"/>
          <a:chOff x="0" y="0"/>
          <a:chExt cx="0" cy="0"/>
        </a:xfrm>
      </p:grpSpPr>
      <p:pic>
        <p:nvPicPr>
          <p:cNvPr id="8" name="Picture 7" descr="A black background with a circle&#10;&#10;Description automatically generated">
            <a:extLst>
              <a:ext uri="{FF2B5EF4-FFF2-40B4-BE49-F238E27FC236}">
                <a16:creationId xmlns:a16="http://schemas.microsoft.com/office/drawing/2014/main" id="{329A5992-1725-2FEC-688D-C11E6EC323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2">
            <a:extLst>
              <a:ext uri="{FF2B5EF4-FFF2-40B4-BE49-F238E27FC236}">
                <a16:creationId xmlns:a16="http://schemas.microsoft.com/office/drawing/2014/main" id="{C0723C8E-32E3-895B-424A-0083545039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8456"/>
            <a:ext cx="1152525" cy="576263"/>
          </a:xfrm>
          <a:prstGeom prst="rect">
            <a:avLst/>
          </a:prstGeom>
          <a:noFill/>
          <a:extLst>
            <a:ext uri="{909E8E84-426E-40DD-AFC4-6F175D3DCCD1}">
              <a14:hiddenFill xmlns:a14="http://schemas.microsoft.com/office/drawing/2010/main">
                <a:solidFill>
                  <a:srgbClr val="FFFFFF"/>
                </a:solidFill>
              </a14:hiddenFill>
            </a:ext>
          </a:extLst>
        </p:spPr>
      </p:pic>
      <p:pic>
        <p:nvPicPr>
          <p:cNvPr id="3627" name="Picture 3626" descr="A colorful lines on a black background&#10;&#10;Description automatically generated">
            <a:extLst>
              <a:ext uri="{FF2B5EF4-FFF2-40B4-BE49-F238E27FC236}">
                <a16:creationId xmlns:a16="http://schemas.microsoft.com/office/drawing/2014/main" id="{D8963670-149E-3FC0-C224-69A4B6486888}"/>
              </a:ext>
            </a:extLst>
          </p:cNvPr>
          <p:cNvPicPr>
            <a:picLocks noChangeAspect="1"/>
          </p:cNvPicPr>
          <p:nvPr/>
        </p:nvPicPr>
        <p:blipFill>
          <a:blip r:embed="rId4">
            <a:alphaModFix amt="90000"/>
            <a:extLst>
              <a:ext uri="{28A0092B-C50C-407E-A947-70E740481C1C}">
                <a14:useLocalDpi xmlns:a14="http://schemas.microsoft.com/office/drawing/2010/main" val="0"/>
              </a:ext>
            </a:extLst>
          </a:blip>
          <a:stretch>
            <a:fillRect/>
          </a:stretch>
        </p:blipFill>
        <p:spPr>
          <a:xfrm>
            <a:off x="9443062" y="0"/>
            <a:ext cx="2748938" cy="1563494"/>
          </a:xfrm>
          <a:prstGeom prst="rect">
            <a:avLst/>
          </a:prstGeom>
        </p:spPr>
      </p:pic>
      <p:pic>
        <p:nvPicPr>
          <p:cNvPr id="3628" name="Picture 3627" descr="A colorful lines on a black background&#10;&#10;Description automatically generated">
            <a:extLst>
              <a:ext uri="{FF2B5EF4-FFF2-40B4-BE49-F238E27FC236}">
                <a16:creationId xmlns:a16="http://schemas.microsoft.com/office/drawing/2014/main" id="{55379213-765B-612C-4800-5B43F8BB6918}"/>
              </a:ext>
            </a:extLst>
          </p:cNvPr>
          <p:cNvPicPr>
            <a:picLocks noChangeAspect="1"/>
          </p:cNvPicPr>
          <p:nvPr/>
        </p:nvPicPr>
        <p:blipFill>
          <a:blip r:embed="rId4">
            <a:alphaModFix amt="43000"/>
            <a:extLst>
              <a:ext uri="{28A0092B-C50C-407E-A947-70E740481C1C}">
                <a14:useLocalDpi xmlns:a14="http://schemas.microsoft.com/office/drawing/2010/main" val="0"/>
              </a:ext>
            </a:extLst>
          </a:blip>
          <a:stretch>
            <a:fillRect/>
          </a:stretch>
        </p:blipFill>
        <p:spPr>
          <a:xfrm rot="10800000">
            <a:off x="0" y="5294506"/>
            <a:ext cx="2748938" cy="1563494"/>
          </a:xfrm>
          <a:prstGeom prst="rect">
            <a:avLst/>
          </a:prstGeom>
        </p:spPr>
      </p:pic>
      <p:sp>
        <p:nvSpPr>
          <p:cNvPr id="3" name="TextBox 2">
            <a:extLst>
              <a:ext uri="{FF2B5EF4-FFF2-40B4-BE49-F238E27FC236}">
                <a16:creationId xmlns:a16="http://schemas.microsoft.com/office/drawing/2014/main" id="{51C4BD90-4C8E-DF3B-1C0B-9C8FDAFF713E}"/>
              </a:ext>
            </a:extLst>
          </p:cNvPr>
          <p:cNvSpPr txBox="1"/>
          <p:nvPr/>
        </p:nvSpPr>
        <p:spPr>
          <a:xfrm>
            <a:off x="239948" y="1015102"/>
            <a:ext cx="1278755" cy="338554"/>
          </a:xfrm>
          <a:prstGeom prst="rect">
            <a:avLst/>
          </a:prstGeom>
          <a:noFill/>
        </p:spPr>
        <p:txBody>
          <a:bodyPr wrap="square">
            <a:spAutoFit/>
          </a:bodyPr>
          <a:lstStyle/>
          <a:p>
            <a:pPr algn="ctr"/>
            <a:r>
              <a:rPr lang="en-GB" sz="1600" b="1" dirty="0">
                <a:solidFill>
                  <a:schemeClr val="accent2"/>
                </a:solidFill>
              </a:rPr>
              <a:t>SQL Query</a:t>
            </a:r>
            <a:endParaRPr lang="en-US" sz="1600" b="1" dirty="0">
              <a:solidFill>
                <a:schemeClr val="accent2"/>
              </a:solidFill>
            </a:endParaRPr>
          </a:p>
        </p:txBody>
      </p:sp>
      <p:sp>
        <p:nvSpPr>
          <p:cNvPr id="6" name="TextBox 5">
            <a:extLst>
              <a:ext uri="{FF2B5EF4-FFF2-40B4-BE49-F238E27FC236}">
                <a16:creationId xmlns:a16="http://schemas.microsoft.com/office/drawing/2014/main" id="{F922E87E-D7D0-2F4F-DAED-E292315D043E}"/>
              </a:ext>
            </a:extLst>
          </p:cNvPr>
          <p:cNvSpPr txBox="1"/>
          <p:nvPr/>
        </p:nvSpPr>
        <p:spPr>
          <a:xfrm>
            <a:off x="1518703" y="708953"/>
            <a:ext cx="10353074" cy="338554"/>
          </a:xfrm>
          <a:prstGeom prst="rect">
            <a:avLst/>
          </a:prstGeom>
          <a:noFill/>
        </p:spPr>
        <p:txBody>
          <a:bodyPr wrap="square">
            <a:spAutoFit/>
          </a:bodyPr>
          <a:lstStyle>
            <a:defPPr>
              <a:defRPr lang="en-US"/>
            </a:defPPr>
            <a:lvl1pPr algn="ctr">
              <a:defRPr sz="3600" b="1">
                <a:solidFill>
                  <a:schemeClr val="accent2"/>
                </a:solidFill>
                <a:latin typeface="Montserrat" panose="00000500000000000000" pitchFamily="2" charset="0"/>
              </a:defRPr>
            </a:lvl1pPr>
          </a:lstStyle>
          <a:p>
            <a:pPr algn="l"/>
            <a:r>
              <a:rPr lang="en-GB" sz="1600" dirty="0"/>
              <a:t>9. Top 4 teams based on past 3 years winning %.</a:t>
            </a:r>
            <a:endParaRPr lang="en-IN" sz="2400" dirty="0"/>
          </a:p>
        </p:txBody>
      </p:sp>
      <p:sp>
        <p:nvSpPr>
          <p:cNvPr id="12" name="Rectangle: Rounded Corners 9">
            <a:extLst>
              <a:ext uri="{FF2B5EF4-FFF2-40B4-BE49-F238E27FC236}">
                <a16:creationId xmlns:a16="http://schemas.microsoft.com/office/drawing/2014/main" id="{BA707F61-0515-BEDA-17ED-D96C78D4E59C}"/>
              </a:ext>
            </a:extLst>
          </p:cNvPr>
          <p:cNvSpPr/>
          <p:nvPr/>
        </p:nvSpPr>
        <p:spPr>
          <a:xfrm>
            <a:off x="115747" y="1338688"/>
            <a:ext cx="11973471" cy="5394135"/>
          </a:xfrm>
          <a:custGeom>
            <a:avLst/>
            <a:gdLst>
              <a:gd name="connsiteX0" fmla="*/ 0 w 10172152"/>
              <a:gd name="connsiteY0" fmla="*/ 815953 h 4895621"/>
              <a:gd name="connsiteX1" fmla="*/ 815953 w 10172152"/>
              <a:gd name="connsiteY1" fmla="*/ 0 h 4895621"/>
              <a:gd name="connsiteX2" fmla="*/ 9356199 w 10172152"/>
              <a:gd name="connsiteY2" fmla="*/ 0 h 4895621"/>
              <a:gd name="connsiteX3" fmla="*/ 10172152 w 10172152"/>
              <a:gd name="connsiteY3" fmla="*/ 815953 h 4895621"/>
              <a:gd name="connsiteX4" fmla="*/ 10172152 w 10172152"/>
              <a:gd name="connsiteY4" fmla="*/ 4079668 h 4895621"/>
              <a:gd name="connsiteX5" fmla="*/ 9356199 w 10172152"/>
              <a:gd name="connsiteY5" fmla="*/ 4895621 h 4895621"/>
              <a:gd name="connsiteX6" fmla="*/ 815953 w 10172152"/>
              <a:gd name="connsiteY6" fmla="*/ 4895621 h 4895621"/>
              <a:gd name="connsiteX7" fmla="*/ 0 w 10172152"/>
              <a:gd name="connsiteY7" fmla="*/ 4079668 h 4895621"/>
              <a:gd name="connsiteX8" fmla="*/ 0 w 10172152"/>
              <a:gd name="connsiteY8" fmla="*/ 815953 h 4895621"/>
              <a:gd name="connsiteX0" fmla="*/ 0 w 10172152"/>
              <a:gd name="connsiteY0" fmla="*/ 879748 h 4959416"/>
              <a:gd name="connsiteX1" fmla="*/ 815953 w 10172152"/>
              <a:gd name="connsiteY1" fmla="*/ 63795 h 4959416"/>
              <a:gd name="connsiteX2" fmla="*/ 9717706 w 10172152"/>
              <a:gd name="connsiteY2" fmla="*/ 0 h 4959416"/>
              <a:gd name="connsiteX3" fmla="*/ 10172152 w 10172152"/>
              <a:gd name="connsiteY3" fmla="*/ 879748 h 4959416"/>
              <a:gd name="connsiteX4" fmla="*/ 10172152 w 10172152"/>
              <a:gd name="connsiteY4" fmla="*/ 4143463 h 4959416"/>
              <a:gd name="connsiteX5" fmla="*/ 9356199 w 10172152"/>
              <a:gd name="connsiteY5" fmla="*/ 4959416 h 4959416"/>
              <a:gd name="connsiteX6" fmla="*/ 815953 w 10172152"/>
              <a:gd name="connsiteY6" fmla="*/ 4959416 h 4959416"/>
              <a:gd name="connsiteX7" fmla="*/ 0 w 10172152"/>
              <a:gd name="connsiteY7" fmla="*/ 4143463 h 4959416"/>
              <a:gd name="connsiteX8" fmla="*/ 0 w 10172152"/>
              <a:gd name="connsiteY8" fmla="*/ 879748 h 4959416"/>
              <a:gd name="connsiteX0" fmla="*/ 0 w 10172152"/>
              <a:gd name="connsiteY0" fmla="*/ 879748 h 4991314"/>
              <a:gd name="connsiteX1" fmla="*/ 815953 w 10172152"/>
              <a:gd name="connsiteY1" fmla="*/ 63795 h 4991314"/>
              <a:gd name="connsiteX2" fmla="*/ 9717706 w 10172152"/>
              <a:gd name="connsiteY2" fmla="*/ 0 h 4991314"/>
              <a:gd name="connsiteX3" fmla="*/ 10172152 w 10172152"/>
              <a:gd name="connsiteY3" fmla="*/ 879748 h 4991314"/>
              <a:gd name="connsiteX4" fmla="*/ 10172152 w 10172152"/>
              <a:gd name="connsiteY4" fmla="*/ 4143463 h 4991314"/>
              <a:gd name="connsiteX5" fmla="*/ 9707073 w 10172152"/>
              <a:gd name="connsiteY5" fmla="*/ 4991314 h 4991314"/>
              <a:gd name="connsiteX6" fmla="*/ 815953 w 10172152"/>
              <a:gd name="connsiteY6" fmla="*/ 4959416 h 4991314"/>
              <a:gd name="connsiteX7" fmla="*/ 0 w 10172152"/>
              <a:gd name="connsiteY7" fmla="*/ 4143463 h 4991314"/>
              <a:gd name="connsiteX8" fmla="*/ 0 w 10172152"/>
              <a:gd name="connsiteY8" fmla="*/ 879748 h 4991314"/>
              <a:gd name="connsiteX0" fmla="*/ 345 w 10172497"/>
              <a:gd name="connsiteY0" fmla="*/ 879748 h 4991314"/>
              <a:gd name="connsiteX1" fmla="*/ 816298 w 10172497"/>
              <a:gd name="connsiteY1" fmla="*/ 63795 h 4991314"/>
              <a:gd name="connsiteX2" fmla="*/ 9718051 w 10172497"/>
              <a:gd name="connsiteY2" fmla="*/ 0 h 4991314"/>
              <a:gd name="connsiteX3" fmla="*/ 10172497 w 10172497"/>
              <a:gd name="connsiteY3" fmla="*/ 879748 h 4991314"/>
              <a:gd name="connsiteX4" fmla="*/ 10172497 w 10172497"/>
              <a:gd name="connsiteY4" fmla="*/ 4143463 h 4991314"/>
              <a:gd name="connsiteX5" fmla="*/ 9707418 w 10172497"/>
              <a:gd name="connsiteY5" fmla="*/ 4991314 h 4991314"/>
              <a:gd name="connsiteX6" fmla="*/ 422893 w 10172497"/>
              <a:gd name="connsiteY6" fmla="*/ 4991314 h 4991314"/>
              <a:gd name="connsiteX7" fmla="*/ 345 w 10172497"/>
              <a:gd name="connsiteY7" fmla="*/ 4143463 h 4991314"/>
              <a:gd name="connsiteX8" fmla="*/ 345 w 10172497"/>
              <a:gd name="connsiteY8" fmla="*/ 879748 h 4991314"/>
              <a:gd name="connsiteX0" fmla="*/ 345 w 10172497"/>
              <a:gd name="connsiteY0" fmla="*/ 890380 h 5001946"/>
              <a:gd name="connsiteX1" fmla="*/ 433526 w 10172497"/>
              <a:gd name="connsiteY1" fmla="*/ 0 h 5001946"/>
              <a:gd name="connsiteX2" fmla="*/ 9718051 w 10172497"/>
              <a:gd name="connsiteY2" fmla="*/ 10632 h 5001946"/>
              <a:gd name="connsiteX3" fmla="*/ 10172497 w 10172497"/>
              <a:gd name="connsiteY3" fmla="*/ 890380 h 5001946"/>
              <a:gd name="connsiteX4" fmla="*/ 10172497 w 10172497"/>
              <a:gd name="connsiteY4" fmla="*/ 4154095 h 5001946"/>
              <a:gd name="connsiteX5" fmla="*/ 9707418 w 10172497"/>
              <a:gd name="connsiteY5" fmla="*/ 5001946 h 5001946"/>
              <a:gd name="connsiteX6" fmla="*/ 422893 w 10172497"/>
              <a:gd name="connsiteY6" fmla="*/ 5001946 h 5001946"/>
              <a:gd name="connsiteX7" fmla="*/ 345 w 10172497"/>
              <a:gd name="connsiteY7" fmla="*/ 4154095 h 5001946"/>
              <a:gd name="connsiteX8" fmla="*/ 345 w 10172497"/>
              <a:gd name="connsiteY8" fmla="*/ 890380 h 5001946"/>
              <a:gd name="connsiteX0" fmla="*/ 2651 w 10174803"/>
              <a:gd name="connsiteY0" fmla="*/ 890380 h 5001946"/>
              <a:gd name="connsiteX1" fmla="*/ 435832 w 10174803"/>
              <a:gd name="connsiteY1" fmla="*/ 0 h 5001946"/>
              <a:gd name="connsiteX2" fmla="*/ 9720357 w 10174803"/>
              <a:gd name="connsiteY2" fmla="*/ 10632 h 5001946"/>
              <a:gd name="connsiteX3" fmla="*/ 10174803 w 10174803"/>
              <a:gd name="connsiteY3" fmla="*/ 890380 h 5001946"/>
              <a:gd name="connsiteX4" fmla="*/ 10174803 w 10174803"/>
              <a:gd name="connsiteY4" fmla="*/ 4154095 h 5001946"/>
              <a:gd name="connsiteX5" fmla="*/ 9709724 w 10174803"/>
              <a:gd name="connsiteY5" fmla="*/ 5001946 h 5001946"/>
              <a:gd name="connsiteX6" fmla="*/ 393301 w 10174803"/>
              <a:gd name="connsiteY6" fmla="*/ 4991313 h 5001946"/>
              <a:gd name="connsiteX7" fmla="*/ 2651 w 10174803"/>
              <a:gd name="connsiteY7" fmla="*/ 4154095 h 5001946"/>
              <a:gd name="connsiteX8" fmla="*/ 2651 w 10174803"/>
              <a:gd name="connsiteY8" fmla="*/ 890380 h 5001946"/>
              <a:gd name="connsiteX0" fmla="*/ 833 w 10172985"/>
              <a:gd name="connsiteY0" fmla="*/ 890380 h 5012579"/>
              <a:gd name="connsiteX1" fmla="*/ 434014 w 10172985"/>
              <a:gd name="connsiteY1" fmla="*/ 0 h 5012579"/>
              <a:gd name="connsiteX2" fmla="*/ 9718539 w 10172985"/>
              <a:gd name="connsiteY2" fmla="*/ 10632 h 5012579"/>
              <a:gd name="connsiteX3" fmla="*/ 10172985 w 10172985"/>
              <a:gd name="connsiteY3" fmla="*/ 890380 h 5012579"/>
              <a:gd name="connsiteX4" fmla="*/ 10172985 w 10172985"/>
              <a:gd name="connsiteY4" fmla="*/ 4154095 h 5012579"/>
              <a:gd name="connsiteX5" fmla="*/ 9707906 w 10172985"/>
              <a:gd name="connsiteY5" fmla="*/ 5001946 h 5012579"/>
              <a:gd name="connsiteX6" fmla="*/ 412749 w 10172985"/>
              <a:gd name="connsiteY6" fmla="*/ 5012579 h 5012579"/>
              <a:gd name="connsiteX7" fmla="*/ 833 w 10172985"/>
              <a:gd name="connsiteY7" fmla="*/ 4154095 h 5012579"/>
              <a:gd name="connsiteX8" fmla="*/ 833 w 10172985"/>
              <a:gd name="connsiteY8" fmla="*/ 890380 h 5012579"/>
              <a:gd name="connsiteX0" fmla="*/ 833 w 10172985"/>
              <a:gd name="connsiteY0" fmla="*/ 911646 h 5033845"/>
              <a:gd name="connsiteX1" fmla="*/ 434014 w 10172985"/>
              <a:gd name="connsiteY1" fmla="*/ 21266 h 5033845"/>
              <a:gd name="connsiteX2" fmla="*/ 9718539 w 10172985"/>
              <a:gd name="connsiteY2" fmla="*/ 0 h 5033845"/>
              <a:gd name="connsiteX3" fmla="*/ 10172985 w 10172985"/>
              <a:gd name="connsiteY3" fmla="*/ 911646 h 5033845"/>
              <a:gd name="connsiteX4" fmla="*/ 10172985 w 10172985"/>
              <a:gd name="connsiteY4" fmla="*/ 4175361 h 5033845"/>
              <a:gd name="connsiteX5" fmla="*/ 9707906 w 10172985"/>
              <a:gd name="connsiteY5" fmla="*/ 5023212 h 5033845"/>
              <a:gd name="connsiteX6" fmla="*/ 412749 w 10172985"/>
              <a:gd name="connsiteY6" fmla="*/ 5033845 h 5033845"/>
              <a:gd name="connsiteX7" fmla="*/ 833 w 10172985"/>
              <a:gd name="connsiteY7" fmla="*/ 4175361 h 5033845"/>
              <a:gd name="connsiteX8" fmla="*/ 833 w 10172985"/>
              <a:gd name="connsiteY8" fmla="*/ 911646 h 503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2985" h="5033845">
                <a:moveTo>
                  <a:pt x="833" y="911646"/>
                </a:moveTo>
                <a:cubicBezTo>
                  <a:pt x="833" y="461008"/>
                  <a:pt x="-16624" y="21266"/>
                  <a:pt x="434014" y="21266"/>
                </a:cubicBezTo>
                <a:lnTo>
                  <a:pt x="9718539" y="0"/>
                </a:lnTo>
                <a:cubicBezTo>
                  <a:pt x="10169177" y="0"/>
                  <a:pt x="10172985" y="461008"/>
                  <a:pt x="10172985" y="911646"/>
                </a:cubicBezTo>
                <a:lnTo>
                  <a:pt x="10172985" y="4175361"/>
                </a:lnTo>
                <a:cubicBezTo>
                  <a:pt x="10172985" y="4625999"/>
                  <a:pt x="10158544" y="5023212"/>
                  <a:pt x="9707906" y="5023212"/>
                </a:cubicBezTo>
                <a:lnTo>
                  <a:pt x="412749" y="5033845"/>
                </a:lnTo>
                <a:cubicBezTo>
                  <a:pt x="-37889" y="5033845"/>
                  <a:pt x="833" y="4625999"/>
                  <a:pt x="833" y="4175361"/>
                </a:cubicBezTo>
                <a:lnTo>
                  <a:pt x="833" y="911646"/>
                </a:lnTo>
                <a:close/>
              </a:path>
            </a:pathLst>
          </a:cu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13" name="TextBox 12">
            <a:extLst>
              <a:ext uri="{FF2B5EF4-FFF2-40B4-BE49-F238E27FC236}">
                <a16:creationId xmlns:a16="http://schemas.microsoft.com/office/drawing/2014/main" id="{9051DD0F-B536-E888-06AD-76736807EEFC}"/>
              </a:ext>
            </a:extLst>
          </p:cNvPr>
          <p:cNvSpPr txBox="1"/>
          <p:nvPr/>
        </p:nvSpPr>
        <p:spPr>
          <a:xfrm>
            <a:off x="324692" y="1467924"/>
            <a:ext cx="5932314" cy="5170646"/>
          </a:xfrm>
          <a:prstGeom prst="rect">
            <a:avLst/>
          </a:prstGeom>
          <a:noFill/>
        </p:spPr>
        <p:txBody>
          <a:bodyPr wrap="square" rtlCol="0">
            <a:spAutoFit/>
          </a:bodyPr>
          <a:lstStyle/>
          <a:p>
            <a:r>
              <a:rPr lang="en-GB" sz="1100" dirty="0">
                <a:solidFill>
                  <a:schemeClr val="bg1"/>
                </a:solidFill>
              </a:rPr>
              <a:t>WITH team_wins AS (</a:t>
            </a:r>
          </a:p>
          <a:p>
            <a:r>
              <a:rPr lang="en-GB" sz="1100" dirty="0">
                <a:solidFill>
                  <a:schemeClr val="bg1"/>
                </a:solidFill>
              </a:rPr>
              <a:t>    SELECT</a:t>
            </a:r>
          </a:p>
          <a:p>
            <a:r>
              <a:rPr lang="en-GB" sz="1100" dirty="0">
                <a:solidFill>
                  <a:schemeClr val="bg1"/>
                </a:solidFill>
              </a:rPr>
              <a:t>        team1 AS team, matchyear,</a:t>
            </a:r>
          </a:p>
          <a:p>
            <a:r>
              <a:rPr lang="en-GB" sz="1100" dirty="0">
                <a:solidFill>
                  <a:schemeClr val="bg1"/>
                </a:solidFill>
              </a:rPr>
              <a:t>        COUNT(*) AS wins</a:t>
            </a:r>
          </a:p>
          <a:p>
            <a:r>
              <a:rPr lang="en-GB" sz="1100" dirty="0">
                <a:solidFill>
                  <a:schemeClr val="bg1"/>
                </a:solidFill>
              </a:rPr>
              <a:t>    FROM</a:t>
            </a:r>
          </a:p>
          <a:p>
            <a:r>
              <a:rPr lang="en-GB" sz="1100" dirty="0">
                <a:solidFill>
                  <a:schemeClr val="bg1"/>
                </a:solidFill>
              </a:rPr>
              <a:t>        dim_match_summary</a:t>
            </a:r>
          </a:p>
          <a:p>
            <a:r>
              <a:rPr lang="en-GB" sz="1100" dirty="0">
                <a:solidFill>
                  <a:schemeClr val="bg1"/>
                </a:solidFill>
              </a:rPr>
              <a:t>    WHERE</a:t>
            </a:r>
          </a:p>
          <a:p>
            <a:r>
              <a:rPr lang="en-GB" sz="1100" dirty="0">
                <a:solidFill>
                  <a:schemeClr val="bg1"/>
                </a:solidFill>
              </a:rPr>
              <a:t>        winner = team1</a:t>
            </a:r>
          </a:p>
          <a:p>
            <a:r>
              <a:rPr lang="en-GB" sz="1100" dirty="0">
                <a:solidFill>
                  <a:schemeClr val="bg1"/>
                </a:solidFill>
              </a:rPr>
              <a:t>        AND matchyear BETWEEN 2021 AND 2023</a:t>
            </a:r>
          </a:p>
          <a:p>
            <a:r>
              <a:rPr lang="en-GB" sz="1100" dirty="0">
                <a:solidFill>
                  <a:schemeClr val="bg1"/>
                </a:solidFill>
              </a:rPr>
              <a:t>    GROUP BY</a:t>
            </a:r>
          </a:p>
          <a:p>
            <a:r>
              <a:rPr lang="en-GB" sz="1100" dirty="0">
                <a:solidFill>
                  <a:schemeClr val="bg1"/>
                </a:solidFill>
              </a:rPr>
              <a:t>        team1, matchyear</a:t>
            </a:r>
          </a:p>
          <a:p>
            <a:r>
              <a:rPr lang="en-GB" sz="1100" dirty="0">
                <a:solidFill>
                  <a:schemeClr val="bg1"/>
                </a:solidFill>
              </a:rPr>
              <a:t>    UNION ALL</a:t>
            </a:r>
          </a:p>
          <a:p>
            <a:r>
              <a:rPr lang="en-GB" sz="1100" dirty="0">
                <a:solidFill>
                  <a:schemeClr val="bg1"/>
                </a:solidFill>
              </a:rPr>
              <a:t>    SELECT</a:t>
            </a:r>
          </a:p>
          <a:p>
            <a:r>
              <a:rPr lang="en-GB" sz="1100" dirty="0">
                <a:solidFill>
                  <a:schemeClr val="bg1"/>
                </a:solidFill>
              </a:rPr>
              <a:t>        team2 AS team, matchyear,</a:t>
            </a:r>
          </a:p>
          <a:p>
            <a:r>
              <a:rPr lang="en-GB" sz="1100" dirty="0">
                <a:solidFill>
                  <a:schemeClr val="bg1"/>
                </a:solidFill>
              </a:rPr>
              <a:t>        COUNT(*) AS wins</a:t>
            </a:r>
          </a:p>
          <a:p>
            <a:r>
              <a:rPr lang="en-GB" sz="1100" dirty="0">
                <a:solidFill>
                  <a:schemeClr val="bg1"/>
                </a:solidFill>
              </a:rPr>
              <a:t>    FROM</a:t>
            </a:r>
          </a:p>
          <a:p>
            <a:r>
              <a:rPr lang="en-GB" sz="1100" dirty="0">
                <a:solidFill>
                  <a:schemeClr val="bg1"/>
                </a:solidFill>
              </a:rPr>
              <a:t>        dim_match_summary</a:t>
            </a:r>
          </a:p>
          <a:p>
            <a:r>
              <a:rPr lang="en-GB" sz="1100" dirty="0">
                <a:solidFill>
                  <a:schemeClr val="bg1"/>
                </a:solidFill>
              </a:rPr>
              <a:t>    WHERE</a:t>
            </a:r>
          </a:p>
          <a:p>
            <a:r>
              <a:rPr lang="en-GB" sz="1100" dirty="0">
                <a:solidFill>
                  <a:schemeClr val="bg1"/>
                </a:solidFill>
              </a:rPr>
              <a:t>        winner = team2</a:t>
            </a:r>
          </a:p>
          <a:p>
            <a:r>
              <a:rPr lang="en-GB" sz="1100" dirty="0">
                <a:solidFill>
                  <a:schemeClr val="bg1"/>
                </a:solidFill>
              </a:rPr>
              <a:t>        AND matchyear BETWEEN 2021 AND 2023</a:t>
            </a:r>
          </a:p>
          <a:p>
            <a:r>
              <a:rPr lang="en-GB" sz="1100" dirty="0">
                <a:solidFill>
                  <a:schemeClr val="bg1"/>
                </a:solidFill>
              </a:rPr>
              <a:t>    GROUP BY</a:t>
            </a:r>
          </a:p>
          <a:p>
            <a:r>
              <a:rPr lang="en-GB" sz="1100" dirty="0">
                <a:solidFill>
                  <a:schemeClr val="bg1"/>
                </a:solidFill>
              </a:rPr>
              <a:t>        team2, matchyear</a:t>
            </a:r>
          </a:p>
          <a:p>
            <a:r>
              <a:rPr lang="en-GB" sz="1100" dirty="0">
                <a:solidFill>
                  <a:schemeClr val="bg1"/>
                </a:solidFill>
              </a:rPr>
              <a:t>),</a:t>
            </a:r>
          </a:p>
          <a:p>
            <a:r>
              <a:rPr lang="en-GB" sz="1100" dirty="0">
                <a:solidFill>
                  <a:schemeClr val="bg1"/>
                </a:solidFill>
              </a:rPr>
              <a:t>team_matches AS (</a:t>
            </a:r>
          </a:p>
          <a:p>
            <a:r>
              <a:rPr lang="en-GB" sz="1100" dirty="0">
                <a:solidFill>
                  <a:schemeClr val="bg1"/>
                </a:solidFill>
              </a:rPr>
              <a:t>    SELECT</a:t>
            </a:r>
          </a:p>
          <a:p>
            <a:r>
              <a:rPr lang="en-GB" sz="1100" dirty="0">
                <a:solidFill>
                  <a:schemeClr val="bg1"/>
                </a:solidFill>
              </a:rPr>
              <a:t>        team1 AS team,</a:t>
            </a:r>
          </a:p>
          <a:p>
            <a:r>
              <a:rPr lang="en-GB" sz="1100" dirty="0">
                <a:solidFill>
                  <a:schemeClr val="bg1"/>
                </a:solidFill>
              </a:rPr>
              <a:t>        matchyear,</a:t>
            </a:r>
          </a:p>
          <a:p>
            <a:r>
              <a:rPr lang="en-GB" sz="1100" dirty="0">
                <a:solidFill>
                  <a:schemeClr val="bg1"/>
                </a:solidFill>
              </a:rPr>
              <a:t>        COUNT(*) AS matches</a:t>
            </a:r>
          </a:p>
          <a:p>
            <a:r>
              <a:rPr lang="en-GB" sz="1100" dirty="0">
                <a:solidFill>
                  <a:schemeClr val="bg1"/>
                </a:solidFill>
              </a:rPr>
              <a:t>    FROM</a:t>
            </a:r>
          </a:p>
          <a:p>
            <a:r>
              <a:rPr lang="en-GB" sz="1100" dirty="0">
                <a:solidFill>
                  <a:schemeClr val="bg1"/>
                </a:solidFill>
              </a:rPr>
              <a:t>        dim_match_summary</a:t>
            </a:r>
            <a:endParaRPr lang="en-US" sz="1100" dirty="0">
              <a:solidFill>
                <a:schemeClr val="bg1"/>
              </a:solidFill>
            </a:endParaRPr>
          </a:p>
        </p:txBody>
      </p:sp>
      <p:sp>
        <p:nvSpPr>
          <p:cNvPr id="14" name="TextBox 13">
            <a:extLst>
              <a:ext uri="{FF2B5EF4-FFF2-40B4-BE49-F238E27FC236}">
                <a16:creationId xmlns:a16="http://schemas.microsoft.com/office/drawing/2014/main" id="{815346C5-3632-CFEC-28E3-EE986A7EEEDB}"/>
              </a:ext>
            </a:extLst>
          </p:cNvPr>
          <p:cNvSpPr txBox="1"/>
          <p:nvPr/>
        </p:nvSpPr>
        <p:spPr>
          <a:xfrm>
            <a:off x="6678504" y="1501248"/>
            <a:ext cx="4873467" cy="5339923"/>
          </a:xfrm>
          <a:prstGeom prst="rect">
            <a:avLst/>
          </a:prstGeom>
          <a:noFill/>
        </p:spPr>
        <p:txBody>
          <a:bodyPr wrap="square" rtlCol="0">
            <a:spAutoFit/>
          </a:bodyPr>
          <a:lstStyle/>
          <a:p>
            <a:r>
              <a:rPr lang="en-GB" sz="1100" dirty="0">
                <a:solidFill>
                  <a:schemeClr val="bg1"/>
                </a:solidFill>
              </a:rPr>
              <a:t>WHERE</a:t>
            </a:r>
          </a:p>
          <a:p>
            <a:r>
              <a:rPr lang="en-GB" sz="1100" dirty="0">
                <a:solidFill>
                  <a:schemeClr val="bg1"/>
                </a:solidFill>
              </a:rPr>
              <a:t>        matchyear BETWEEN 2021 AND 2023</a:t>
            </a:r>
          </a:p>
          <a:p>
            <a:r>
              <a:rPr lang="en-GB" sz="1100" dirty="0">
                <a:solidFill>
                  <a:schemeClr val="bg1"/>
                </a:solidFill>
              </a:rPr>
              <a:t>    GROUP BY</a:t>
            </a:r>
          </a:p>
          <a:p>
            <a:r>
              <a:rPr lang="en-GB" sz="1100" dirty="0">
                <a:solidFill>
                  <a:schemeClr val="bg1"/>
                </a:solidFill>
              </a:rPr>
              <a:t>        team1, matchyear</a:t>
            </a:r>
          </a:p>
          <a:p>
            <a:r>
              <a:rPr lang="en-GB" sz="1100" dirty="0">
                <a:solidFill>
                  <a:schemeClr val="bg1"/>
                </a:solidFill>
              </a:rPr>
              <a:t>    UNION ALL</a:t>
            </a:r>
          </a:p>
          <a:p>
            <a:r>
              <a:rPr lang="en-GB" sz="1100" dirty="0">
                <a:solidFill>
                  <a:schemeClr val="bg1"/>
                </a:solidFill>
              </a:rPr>
              <a:t>    SELECT</a:t>
            </a:r>
          </a:p>
          <a:p>
            <a:r>
              <a:rPr lang="en-GB" sz="1100" dirty="0">
                <a:solidFill>
                  <a:schemeClr val="bg1"/>
                </a:solidFill>
              </a:rPr>
              <a:t>        team2 AS team, matchyear,</a:t>
            </a:r>
          </a:p>
          <a:p>
            <a:r>
              <a:rPr lang="en-GB" sz="1100" dirty="0">
                <a:solidFill>
                  <a:schemeClr val="bg1"/>
                </a:solidFill>
              </a:rPr>
              <a:t>        COUNT(*) AS matches</a:t>
            </a:r>
          </a:p>
          <a:p>
            <a:r>
              <a:rPr lang="en-GB" sz="1100" dirty="0">
                <a:solidFill>
                  <a:schemeClr val="bg1"/>
                </a:solidFill>
              </a:rPr>
              <a:t>    FROM</a:t>
            </a:r>
          </a:p>
          <a:p>
            <a:r>
              <a:rPr lang="en-GB" sz="1100" dirty="0">
                <a:solidFill>
                  <a:schemeClr val="bg1"/>
                </a:solidFill>
              </a:rPr>
              <a:t>        dim_match_summary</a:t>
            </a:r>
          </a:p>
          <a:p>
            <a:r>
              <a:rPr lang="en-GB" sz="1100" dirty="0">
                <a:solidFill>
                  <a:schemeClr val="bg1"/>
                </a:solidFill>
              </a:rPr>
              <a:t>    WHERE</a:t>
            </a:r>
          </a:p>
          <a:p>
            <a:r>
              <a:rPr lang="en-GB" sz="1100" dirty="0">
                <a:solidFill>
                  <a:schemeClr val="bg1"/>
                </a:solidFill>
              </a:rPr>
              <a:t>        matchyear BETWEEN 2021 AND 2023</a:t>
            </a:r>
          </a:p>
          <a:p>
            <a:r>
              <a:rPr lang="en-GB" sz="1100" dirty="0">
                <a:solidFill>
                  <a:schemeClr val="bg1"/>
                </a:solidFill>
              </a:rPr>
              <a:t>    GROUP BY</a:t>
            </a:r>
          </a:p>
          <a:p>
            <a:r>
              <a:rPr lang="en-GB" sz="1100" dirty="0">
                <a:solidFill>
                  <a:schemeClr val="bg1"/>
                </a:solidFill>
              </a:rPr>
              <a:t>        team2, matchyear</a:t>
            </a:r>
          </a:p>
          <a:p>
            <a:r>
              <a:rPr lang="en-GB" sz="1100" dirty="0">
                <a:solidFill>
                  <a:schemeClr val="bg1"/>
                </a:solidFill>
              </a:rPr>
              <a:t>)</a:t>
            </a:r>
          </a:p>
          <a:p>
            <a:r>
              <a:rPr lang="en-GB" sz="1100" dirty="0">
                <a:solidFill>
                  <a:schemeClr val="bg1"/>
                </a:solidFill>
              </a:rPr>
              <a:t>SELECT</a:t>
            </a:r>
          </a:p>
          <a:p>
            <a:r>
              <a:rPr lang="en-GB" sz="1100" dirty="0">
                <a:solidFill>
                  <a:schemeClr val="bg1"/>
                </a:solidFill>
              </a:rPr>
              <a:t>    tw.team,</a:t>
            </a:r>
          </a:p>
          <a:p>
            <a:r>
              <a:rPr lang="en-GB" sz="1100" dirty="0">
                <a:solidFill>
                  <a:schemeClr val="bg1"/>
                </a:solidFill>
              </a:rPr>
              <a:t>    SUM(tw.wins) AS total_wins,</a:t>
            </a:r>
          </a:p>
          <a:p>
            <a:r>
              <a:rPr lang="en-GB" sz="1100" dirty="0">
                <a:solidFill>
                  <a:schemeClr val="bg1"/>
                </a:solidFill>
              </a:rPr>
              <a:t>    SUM(tm.matches) AS total_matches,</a:t>
            </a:r>
          </a:p>
          <a:p>
            <a:r>
              <a:rPr lang="en-GB" sz="1100" dirty="0">
                <a:solidFill>
                  <a:schemeClr val="bg1"/>
                </a:solidFill>
              </a:rPr>
              <a:t>    round((SUM(tw.wins) / SUM(tm.matches)) * 100, 2) AS winning_percentage</a:t>
            </a:r>
          </a:p>
          <a:p>
            <a:r>
              <a:rPr lang="en-GB" sz="1100" dirty="0">
                <a:solidFill>
                  <a:schemeClr val="bg1"/>
                </a:solidFill>
              </a:rPr>
              <a:t>FROM</a:t>
            </a:r>
          </a:p>
          <a:p>
            <a:r>
              <a:rPr lang="en-GB" sz="1100" dirty="0">
                <a:solidFill>
                  <a:schemeClr val="bg1"/>
                </a:solidFill>
              </a:rPr>
              <a:t>    team_wins tw</a:t>
            </a:r>
          </a:p>
          <a:p>
            <a:r>
              <a:rPr lang="en-GB" sz="1100" dirty="0">
                <a:solidFill>
                  <a:schemeClr val="bg1"/>
                </a:solidFill>
              </a:rPr>
              <a:t>JOIN</a:t>
            </a:r>
          </a:p>
          <a:p>
            <a:r>
              <a:rPr lang="en-GB" sz="1100" dirty="0">
                <a:solidFill>
                  <a:schemeClr val="bg1"/>
                </a:solidFill>
              </a:rPr>
              <a:t>    team_matches tm ON tw.team = tm.team AND tw.matchyear = tm.matchyear</a:t>
            </a:r>
          </a:p>
          <a:p>
            <a:r>
              <a:rPr lang="en-GB" sz="1100" dirty="0">
                <a:solidFill>
                  <a:schemeClr val="bg1"/>
                </a:solidFill>
              </a:rPr>
              <a:t>GROUP BY</a:t>
            </a:r>
          </a:p>
          <a:p>
            <a:r>
              <a:rPr lang="en-GB" sz="1100" dirty="0">
                <a:solidFill>
                  <a:schemeClr val="bg1"/>
                </a:solidFill>
              </a:rPr>
              <a:t>    tw.team</a:t>
            </a:r>
          </a:p>
          <a:p>
            <a:r>
              <a:rPr lang="en-GB" sz="1100" dirty="0">
                <a:solidFill>
                  <a:schemeClr val="bg1"/>
                </a:solidFill>
              </a:rPr>
              <a:t>ORDER BY</a:t>
            </a:r>
          </a:p>
          <a:p>
            <a:r>
              <a:rPr lang="en-GB" sz="1100" dirty="0">
                <a:solidFill>
                  <a:schemeClr val="bg1"/>
                </a:solidFill>
              </a:rPr>
              <a:t>    winning_percentage DESC</a:t>
            </a:r>
          </a:p>
          <a:p>
            <a:r>
              <a:rPr lang="en-GB" sz="1100" dirty="0">
                <a:solidFill>
                  <a:schemeClr val="bg1"/>
                </a:solidFill>
              </a:rPr>
              <a:t>LIMIT 4;</a:t>
            </a:r>
            <a:endParaRPr lang="en-US" sz="1100" dirty="0">
              <a:solidFill>
                <a:schemeClr val="bg1"/>
              </a:solidFill>
            </a:endParaRPr>
          </a:p>
        </p:txBody>
      </p:sp>
      <p:graphicFrame>
        <p:nvGraphicFramePr>
          <p:cNvPr id="16" name="Diagram 15">
            <a:extLst>
              <a:ext uri="{FF2B5EF4-FFF2-40B4-BE49-F238E27FC236}">
                <a16:creationId xmlns:a16="http://schemas.microsoft.com/office/drawing/2014/main" id="{A4365E06-E2CA-AAA5-EDC8-7A1E65E23702}"/>
              </a:ext>
            </a:extLst>
          </p:cNvPr>
          <p:cNvGraphicFramePr/>
          <p:nvPr>
            <p:extLst>
              <p:ext uri="{D42A27DB-BD31-4B8C-83A1-F6EECF244321}">
                <p14:modId xmlns:p14="http://schemas.microsoft.com/office/powerpoint/2010/main" val="2071329308"/>
              </p:ext>
            </p:extLst>
          </p:nvPr>
        </p:nvGraphicFramePr>
        <p:xfrm>
          <a:off x="3342263" y="1403548"/>
          <a:ext cx="2229197" cy="9395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7" name="Diagram 16">
            <a:extLst>
              <a:ext uri="{FF2B5EF4-FFF2-40B4-BE49-F238E27FC236}">
                <a16:creationId xmlns:a16="http://schemas.microsoft.com/office/drawing/2014/main" id="{FE677D32-6489-99F1-D89D-D88A276C0BE6}"/>
              </a:ext>
            </a:extLst>
          </p:cNvPr>
          <p:cNvGraphicFramePr/>
          <p:nvPr>
            <p:extLst>
              <p:ext uri="{D42A27DB-BD31-4B8C-83A1-F6EECF244321}">
                <p14:modId xmlns:p14="http://schemas.microsoft.com/office/powerpoint/2010/main" val="3317647296"/>
              </p:ext>
            </p:extLst>
          </p:nvPr>
        </p:nvGraphicFramePr>
        <p:xfrm>
          <a:off x="3240779" y="3155547"/>
          <a:ext cx="2045079" cy="93956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cxnSp>
        <p:nvCxnSpPr>
          <p:cNvPr id="5" name="Straight Connector 4">
            <a:extLst>
              <a:ext uri="{FF2B5EF4-FFF2-40B4-BE49-F238E27FC236}">
                <a16:creationId xmlns:a16="http://schemas.microsoft.com/office/drawing/2014/main" id="{95C44321-06B3-7CCA-EF62-F5137A0C94BB}"/>
              </a:ext>
            </a:extLst>
          </p:cNvPr>
          <p:cNvCxnSpPr/>
          <p:nvPr/>
        </p:nvCxnSpPr>
        <p:spPr>
          <a:xfrm>
            <a:off x="6372753" y="1563494"/>
            <a:ext cx="0" cy="4960426"/>
          </a:xfrm>
          <a:prstGeom prst="line">
            <a:avLst/>
          </a:prstGeom>
        </p:spPr>
        <p:style>
          <a:lnRef idx="1">
            <a:schemeClr val="accent5"/>
          </a:lnRef>
          <a:fillRef idx="0">
            <a:schemeClr val="accent5"/>
          </a:fillRef>
          <a:effectRef idx="0">
            <a:schemeClr val="accent5"/>
          </a:effectRef>
          <a:fontRef idx="minor">
            <a:schemeClr val="tx1"/>
          </a:fontRef>
        </p:style>
      </p:cxnSp>
      <p:graphicFrame>
        <p:nvGraphicFramePr>
          <p:cNvPr id="4" name="Diagram 3">
            <a:extLst>
              <a:ext uri="{FF2B5EF4-FFF2-40B4-BE49-F238E27FC236}">
                <a16:creationId xmlns:a16="http://schemas.microsoft.com/office/drawing/2014/main" id="{7E58C216-FC02-F7A4-862E-7D16102EFE14}"/>
              </a:ext>
            </a:extLst>
          </p:cNvPr>
          <p:cNvGraphicFramePr/>
          <p:nvPr>
            <p:extLst>
              <p:ext uri="{D42A27DB-BD31-4B8C-83A1-F6EECF244321}">
                <p14:modId xmlns:p14="http://schemas.microsoft.com/office/powerpoint/2010/main" val="1278553280"/>
              </p:ext>
            </p:extLst>
          </p:nvPr>
        </p:nvGraphicFramePr>
        <p:xfrm>
          <a:off x="3240778" y="4964018"/>
          <a:ext cx="2045079" cy="939567"/>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7" name="Diagram 6">
            <a:extLst>
              <a:ext uri="{FF2B5EF4-FFF2-40B4-BE49-F238E27FC236}">
                <a16:creationId xmlns:a16="http://schemas.microsoft.com/office/drawing/2014/main" id="{7DEE10EE-6DA5-0323-2C32-8A4D4D1B9745}"/>
              </a:ext>
            </a:extLst>
          </p:cNvPr>
          <p:cNvGraphicFramePr/>
          <p:nvPr>
            <p:extLst>
              <p:ext uri="{D42A27DB-BD31-4B8C-83A1-F6EECF244321}">
                <p14:modId xmlns:p14="http://schemas.microsoft.com/office/powerpoint/2010/main" val="2903691050"/>
              </p:ext>
            </p:extLst>
          </p:nvPr>
        </p:nvGraphicFramePr>
        <p:xfrm>
          <a:off x="9277153" y="1751961"/>
          <a:ext cx="2390565" cy="1268467"/>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spTree>
    <p:extLst>
      <p:ext uri="{BB962C8B-B14F-4D97-AF65-F5344CB8AC3E}">
        <p14:creationId xmlns:p14="http://schemas.microsoft.com/office/powerpoint/2010/main" val="38678373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68E3407E-A43F-018B-38B0-D94EC3B62D7F}"/>
            </a:ext>
          </a:extLst>
        </p:cNvPr>
        <p:cNvGrpSpPr/>
        <p:nvPr/>
      </p:nvGrpSpPr>
      <p:grpSpPr>
        <a:xfrm>
          <a:off x="0" y="0"/>
          <a:ext cx="0" cy="0"/>
          <a:chOff x="0" y="0"/>
          <a:chExt cx="0" cy="0"/>
        </a:xfrm>
      </p:grpSpPr>
      <p:pic>
        <p:nvPicPr>
          <p:cNvPr id="5" name="Picture 4" descr="A black background with a circle&#10;&#10;Description automatically generated">
            <a:extLst>
              <a:ext uri="{FF2B5EF4-FFF2-40B4-BE49-F238E27FC236}">
                <a16:creationId xmlns:a16="http://schemas.microsoft.com/office/drawing/2014/main" id="{A135E3BC-A77B-63F6-4119-6D6BBFCD30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2">
            <a:extLst>
              <a:ext uri="{FF2B5EF4-FFF2-40B4-BE49-F238E27FC236}">
                <a16:creationId xmlns:a16="http://schemas.microsoft.com/office/drawing/2014/main" id="{56AC0507-B5D8-97B4-1803-686C54D5B3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8456"/>
            <a:ext cx="1152525" cy="576263"/>
          </a:xfrm>
          <a:prstGeom prst="rect">
            <a:avLst/>
          </a:prstGeom>
          <a:noFill/>
          <a:extLst>
            <a:ext uri="{909E8E84-426E-40DD-AFC4-6F175D3DCCD1}">
              <a14:hiddenFill xmlns:a14="http://schemas.microsoft.com/office/drawing/2010/main">
                <a:solidFill>
                  <a:srgbClr val="FFFFFF"/>
                </a:solidFill>
              </a14:hiddenFill>
            </a:ext>
          </a:extLst>
        </p:spPr>
      </p:pic>
      <p:pic>
        <p:nvPicPr>
          <p:cNvPr id="3627" name="Picture 3626" descr="A colorful lines on a black background&#10;&#10;Description automatically generated">
            <a:extLst>
              <a:ext uri="{FF2B5EF4-FFF2-40B4-BE49-F238E27FC236}">
                <a16:creationId xmlns:a16="http://schemas.microsoft.com/office/drawing/2014/main" id="{74919254-5143-D144-6CD5-31A57B376771}"/>
              </a:ext>
            </a:extLst>
          </p:cNvPr>
          <p:cNvPicPr>
            <a:picLocks noChangeAspect="1"/>
          </p:cNvPicPr>
          <p:nvPr/>
        </p:nvPicPr>
        <p:blipFill>
          <a:blip r:embed="rId4">
            <a:alphaModFix amt="90000"/>
            <a:extLst>
              <a:ext uri="{28A0092B-C50C-407E-A947-70E740481C1C}">
                <a14:useLocalDpi xmlns:a14="http://schemas.microsoft.com/office/drawing/2010/main" val="0"/>
              </a:ext>
            </a:extLst>
          </a:blip>
          <a:stretch>
            <a:fillRect/>
          </a:stretch>
        </p:blipFill>
        <p:spPr>
          <a:xfrm>
            <a:off x="9443062" y="0"/>
            <a:ext cx="2748938" cy="1563494"/>
          </a:xfrm>
          <a:prstGeom prst="rect">
            <a:avLst/>
          </a:prstGeom>
        </p:spPr>
      </p:pic>
      <p:pic>
        <p:nvPicPr>
          <p:cNvPr id="3628" name="Picture 3627" descr="A colorful lines on a black background&#10;&#10;Description automatically generated">
            <a:extLst>
              <a:ext uri="{FF2B5EF4-FFF2-40B4-BE49-F238E27FC236}">
                <a16:creationId xmlns:a16="http://schemas.microsoft.com/office/drawing/2014/main" id="{77B8C7AB-8B30-A8DE-97E4-7CF671AFE221}"/>
              </a:ext>
            </a:extLst>
          </p:cNvPr>
          <p:cNvPicPr>
            <a:picLocks noChangeAspect="1"/>
          </p:cNvPicPr>
          <p:nvPr/>
        </p:nvPicPr>
        <p:blipFill>
          <a:blip r:embed="rId4">
            <a:alphaModFix amt="43000"/>
            <a:extLst>
              <a:ext uri="{28A0092B-C50C-407E-A947-70E740481C1C}">
                <a14:useLocalDpi xmlns:a14="http://schemas.microsoft.com/office/drawing/2010/main" val="0"/>
              </a:ext>
            </a:extLst>
          </a:blip>
          <a:stretch>
            <a:fillRect/>
          </a:stretch>
        </p:blipFill>
        <p:spPr>
          <a:xfrm rot="10800000">
            <a:off x="0" y="5294506"/>
            <a:ext cx="2748938" cy="1563494"/>
          </a:xfrm>
          <a:prstGeom prst="rect">
            <a:avLst/>
          </a:prstGeom>
        </p:spPr>
      </p:pic>
      <p:sp>
        <p:nvSpPr>
          <p:cNvPr id="4" name="TextBox 3">
            <a:extLst>
              <a:ext uri="{FF2B5EF4-FFF2-40B4-BE49-F238E27FC236}">
                <a16:creationId xmlns:a16="http://schemas.microsoft.com/office/drawing/2014/main" id="{ED4725CB-A47C-7017-F23D-CA7ED9088620}"/>
              </a:ext>
            </a:extLst>
          </p:cNvPr>
          <p:cNvSpPr txBox="1"/>
          <p:nvPr/>
        </p:nvSpPr>
        <p:spPr>
          <a:xfrm>
            <a:off x="3340422" y="378294"/>
            <a:ext cx="5858540" cy="400110"/>
          </a:xfrm>
          <a:prstGeom prst="rect">
            <a:avLst/>
          </a:prstGeom>
          <a:noFill/>
        </p:spPr>
        <p:txBody>
          <a:bodyPr wrap="square">
            <a:spAutoFit/>
          </a:bodyPr>
          <a:lstStyle/>
          <a:p>
            <a:pPr algn="ctr"/>
            <a:r>
              <a:rPr lang="en-US" sz="2000" b="1" i="0" dirty="0">
                <a:solidFill>
                  <a:schemeClr val="accent2"/>
                </a:solidFill>
                <a:effectLst/>
                <a:latin typeface="Montserrat" panose="00000500000000000000" pitchFamily="2" charset="0"/>
              </a:rPr>
              <a:t>Top 4 Qualifying Teams</a:t>
            </a:r>
          </a:p>
        </p:txBody>
      </p:sp>
      <p:graphicFrame>
        <p:nvGraphicFramePr>
          <p:cNvPr id="6" name="Chart 5">
            <a:extLst>
              <a:ext uri="{FF2B5EF4-FFF2-40B4-BE49-F238E27FC236}">
                <a16:creationId xmlns:a16="http://schemas.microsoft.com/office/drawing/2014/main" id="{6ED21327-E508-DE40-9965-9B248DC2017A}"/>
              </a:ext>
            </a:extLst>
          </p:cNvPr>
          <p:cNvGraphicFramePr/>
          <p:nvPr/>
        </p:nvGraphicFramePr>
        <p:xfrm>
          <a:off x="3095271" y="847262"/>
          <a:ext cx="8128000" cy="5418667"/>
        </p:xfrm>
        <a:graphic>
          <a:graphicData uri="http://schemas.openxmlformats.org/drawingml/2006/chart">
            <c:chart xmlns:c="http://schemas.openxmlformats.org/drawingml/2006/chart" xmlns:r="http://schemas.openxmlformats.org/officeDocument/2006/relationships" r:id="rId5"/>
          </a:graphicData>
        </a:graphic>
      </p:graphicFrame>
      <p:sp>
        <p:nvSpPr>
          <p:cNvPr id="7" name="Rectangle 6">
            <a:extLst>
              <a:ext uri="{FF2B5EF4-FFF2-40B4-BE49-F238E27FC236}">
                <a16:creationId xmlns:a16="http://schemas.microsoft.com/office/drawing/2014/main" id="{89778DBE-EF8D-879D-AED4-1E9BDF10D820}"/>
              </a:ext>
            </a:extLst>
          </p:cNvPr>
          <p:cNvSpPr/>
          <p:nvPr/>
        </p:nvSpPr>
        <p:spPr>
          <a:xfrm>
            <a:off x="3812210" y="6320812"/>
            <a:ext cx="812967" cy="29264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E7B892C-CED4-E56E-928E-EBCA6E23641B}"/>
              </a:ext>
            </a:extLst>
          </p:cNvPr>
          <p:cNvSpPr/>
          <p:nvPr/>
        </p:nvSpPr>
        <p:spPr>
          <a:xfrm>
            <a:off x="5779744" y="6310179"/>
            <a:ext cx="812967" cy="29264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3D77581-4689-06E8-5A5D-5041D4EE1586}"/>
              </a:ext>
            </a:extLst>
          </p:cNvPr>
          <p:cNvSpPr/>
          <p:nvPr/>
        </p:nvSpPr>
        <p:spPr>
          <a:xfrm>
            <a:off x="7742712" y="6313724"/>
            <a:ext cx="812967" cy="29264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6C431D2-671D-8929-0362-A44417E1603F}"/>
              </a:ext>
            </a:extLst>
          </p:cNvPr>
          <p:cNvSpPr/>
          <p:nvPr/>
        </p:nvSpPr>
        <p:spPr>
          <a:xfrm>
            <a:off x="9693365" y="6312710"/>
            <a:ext cx="812967" cy="29264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9F9C3C74-6C07-DFBD-9F98-6C5117593BE9}"/>
              </a:ext>
            </a:extLst>
          </p:cNvPr>
          <p:cNvPicPr>
            <a:picLocks noChangeAspect="1"/>
          </p:cNvPicPr>
          <p:nvPr/>
        </p:nvPicPr>
        <p:blipFill>
          <a:blip r:embed="rId6"/>
          <a:stretch>
            <a:fillRect/>
          </a:stretch>
        </p:blipFill>
        <p:spPr>
          <a:xfrm>
            <a:off x="5764711" y="1595397"/>
            <a:ext cx="828000" cy="828000"/>
          </a:xfrm>
          <a:prstGeom prst="rect">
            <a:avLst/>
          </a:prstGeom>
        </p:spPr>
      </p:pic>
      <p:grpSp>
        <p:nvGrpSpPr>
          <p:cNvPr id="15" name="Group 14">
            <a:extLst>
              <a:ext uri="{FF2B5EF4-FFF2-40B4-BE49-F238E27FC236}">
                <a16:creationId xmlns:a16="http://schemas.microsoft.com/office/drawing/2014/main" id="{E96DF591-1ABC-C9C9-4D36-B490C31E9662}"/>
              </a:ext>
            </a:extLst>
          </p:cNvPr>
          <p:cNvGrpSpPr/>
          <p:nvPr/>
        </p:nvGrpSpPr>
        <p:grpSpPr>
          <a:xfrm>
            <a:off x="7721522" y="1778589"/>
            <a:ext cx="828000" cy="828000"/>
            <a:chOff x="4215992" y="-1715396"/>
            <a:chExt cx="1716622" cy="1716622"/>
          </a:xfrm>
        </p:grpSpPr>
        <p:sp>
          <p:nvSpPr>
            <p:cNvPr id="16" name="Oval 15">
              <a:extLst>
                <a:ext uri="{FF2B5EF4-FFF2-40B4-BE49-F238E27FC236}">
                  <a16:creationId xmlns:a16="http://schemas.microsoft.com/office/drawing/2014/main" id="{17F9E90D-77A5-0D76-FD3A-8037D200C26D}"/>
                </a:ext>
              </a:extLst>
            </p:cNvPr>
            <p:cNvSpPr/>
            <p:nvPr/>
          </p:nvSpPr>
          <p:spPr>
            <a:xfrm>
              <a:off x="4215992" y="-1715396"/>
              <a:ext cx="1716622" cy="1716622"/>
            </a:xfrm>
            <a:prstGeom prst="ellipse">
              <a:avLst/>
            </a:prstGeom>
            <a:gradFill>
              <a:gsLst>
                <a:gs pos="61000">
                  <a:srgbClr val="7A0719"/>
                </a:gs>
                <a:gs pos="26000">
                  <a:srgbClr val="E3072A"/>
                </a:gs>
                <a:gs pos="86000">
                  <a:srgbClr val="100708"/>
                </a:gs>
              </a:gsLst>
              <a:path path="circle">
                <a:fillToRect r="100000" b="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E8F87AC6-07FC-8C67-C867-38764E84B192}"/>
                </a:ext>
              </a:extLst>
            </p:cNvPr>
            <p:cNvPicPr>
              <a:picLocks noChangeAspect="1"/>
            </p:cNvPicPr>
            <p:nvPr/>
          </p:nvPicPr>
          <p:blipFill>
            <a:blip r:embed="rId7"/>
            <a:stretch>
              <a:fillRect/>
            </a:stretch>
          </p:blipFill>
          <p:spPr>
            <a:xfrm>
              <a:off x="4674276" y="-1467596"/>
              <a:ext cx="800054" cy="1221024"/>
            </a:xfrm>
            <a:prstGeom prst="rect">
              <a:avLst/>
            </a:prstGeom>
          </p:spPr>
        </p:pic>
      </p:grpSp>
      <p:grpSp>
        <p:nvGrpSpPr>
          <p:cNvPr id="18" name="Group 17">
            <a:extLst>
              <a:ext uri="{FF2B5EF4-FFF2-40B4-BE49-F238E27FC236}">
                <a16:creationId xmlns:a16="http://schemas.microsoft.com/office/drawing/2014/main" id="{4E406CC1-6C91-6F44-66B1-0A3060C4101D}"/>
              </a:ext>
            </a:extLst>
          </p:cNvPr>
          <p:cNvGrpSpPr/>
          <p:nvPr/>
        </p:nvGrpSpPr>
        <p:grpSpPr>
          <a:xfrm>
            <a:off x="9674541" y="1778589"/>
            <a:ext cx="828000" cy="828000"/>
            <a:chOff x="8014507" y="-5437480"/>
            <a:chExt cx="1716622" cy="1716622"/>
          </a:xfrm>
        </p:grpSpPr>
        <p:sp>
          <p:nvSpPr>
            <p:cNvPr id="19" name="Oval 18">
              <a:extLst>
                <a:ext uri="{FF2B5EF4-FFF2-40B4-BE49-F238E27FC236}">
                  <a16:creationId xmlns:a16="http://schemas.microsoft.com/office/drawing/2014/main" id="{5C549E67-CC96-FE94-EB3C-A09A7528B6F2}"/>
                </a:ext>
              </a:extLst>
            </p:cNvPr>
            <p:cNvSpPr/>
            <p:nvPr/>
          </p:nvSpPr>
          <p:spPr>
            <a:xfrm>
              <a:off x="8014507" y="-5437480"/>
              <a:ext cx="1716622" cy="1716622"/>
            </a:xfrm>
            <a:prstGeom prst="ellipse">
              <a:avLst/>
            </a:prstGeom>
            <a:gradFill>
              <a:gsLst>
                <a:gs pos="0">
                  <a:srgbClr val="FF6C00"/>
                </a:gs>
                <a:gs pos="100000">
                  <a:srgbClr val="FCCA07"/>
                </a:gs>
              </a:gsLst>
              <a:path path="circle">
                <a:fillToRect r="100000" b="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7EA62F1A-5521-E806-BAFE-11593DBEAF3A}"/>
                </a:ext>
              </a:extLst>
            </p:cNvPr>
            <p:cNvPicPr>
              <a:picLocks noChangeAspect="1"/>
            </p:cNvPicPr>
            <p:nvPr/>
          </p:nvPicPr>
          <p:blipFill>
            <a:blip r:embed="rId8">
              <a:lum bright="-7000" contrast="11000"/>
            </a:blip>
            <a:stretch>
              <a:fillRect/>
            </a:stretch>
          </p:blipFill>
          <p:spPr>
            <a:xfrm>
              <a:off x="8266658" y="-5078867"/>
              <a:ext cx="1212320" cy="999396"/>
            </a:xfrm>
            <a:prstGeom prst="rect">
              <a:avLst/>
            </a:prstGeom>
          </p:spPr>
        </p:pic>
      </p:grpSp>
      <p:sp>
        <p:nvSpPr>
          <p:cNvPr id="21" name="TextBox 20">
            <a:extLst>
              <a:ext uri="{FF2B5EF4-FFF2-40B4-BE49-F238E27FC236}">
                <a16:creationId xmlns:a16="http://schemas.microsoft.com/office/drawing/2014/main" id="{256E0D2F-99D8-188F-2894-55E28B4B8B68}"/>
              </a:ext>
            </a:extLst>
          </p:cNvPr>
          <p:cNvSpPr txBox="1"/>
          <p:nvPr/>
        </p:nvSpPr>
        <p:spPr>
          <a:xfrm>
            <a:off x="475482" y="2125434"/>
            <a:ext cx="2748938" cy="2862322"/>
          </a:xfrm>
          <a:prstGeom prst="rect">
            <a:avLst/>
          </a:prstGeom>
          <a:noFill/>
        </p:spPr>
        <p:txBody>
          <a:bodyPr wrap="square" rtlCol="0">
            <a:spAutoFit/>
          </a:bodyPr>
          <a:lstStyle/>
          <a:p>
            <a:r>
              <a:rPr lang="en-GB" b="0" i="0" dirty="0">
                <a:solidFill>
                  <a:schemeClr val="bg1"/>
                </a:solidFill>
                <a:effectLst/>
                <a:latin typeface="Söhne"/>
              </a:rPr>
              <a:t>Winning percentage over the last 3 years of IPL seasons : </a:t>
            </a:r>
          </a:p>
          <a:p>
            <a:r>
              <a:rPr lang="en-GB" b="0" i="0" dirty="0">
                <a:solidFill>
                  <a:schemeClr val="bg1"/>
                </a:solidFill>
                <a:effectLst/>
                <a:latin typeface="Söhne"/>
              </a:rPr>
              <a:t>Gujarat Titans (69.7%), Lucknow Super Giants (58.62%), </a:t>
            </a:r>
          </a:p>
          <a:p>
            <a:r>
              <a:rPr lang="en-GB" b="0" i="0" dirty="0">
                <a:solidFill>
                  <a:schemeClr val="bg1"/>
                </a:solidFill>
                <a:effectLst/>
                <a:latin typeface="Söhne"/>
              </a:rPr>
              <a:t>Royal Challengers Bangalore (55.56%), and Chennai Super Kings (55.56%).</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9708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9CE4E78F-BEF7-29D8-AE6C-5B2CC90443D5}"/>
            </a:ext>
          </a:extLst>
        </p:cNvPr>
        <p:cNvGrpSpPr/>
        <p:nvPr/>
      </p:nvGrpSpPr>
      <p:grpSpPr>
        <a:xfrm>
          <a:off x="0" y="0"/>
          <a:ext cx="0" cy="0"/>
          <a:chOff x="0" y="0"/>
          <a:chExt cx="0" cy="0"/>
        </a:xfrm>
      </p:grpSpPr>
      <p:pic>
        <p:nvPicPr>
          <p:cNvPr id="8" name="Picture 7" descr="A black background with a circle&#10;&#10;Description automatically generated">
            <a:extLst>
              <a:ext uri="{FF2B5EF4-FFF2-40B4-BE49-F238E27FC236}">
                <a16:creationId xmlns:a16="http://schemas.microsoft.com/office/drawing/2014/main" id="{329A5992-1725-2FEC-688D-C11E6EC323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2">
            <a:extLst>
              <a:ext uri="{FF2B5EF4-FFF2-40B4-BE49-F238E27FC236}">
                <a16:creationId xmlns:a16="http://schemas.microsoft.com/office/drawing/2014/main" id="{C0723C8E-32E3-895B-424A-0083545039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8456"/>
            <a:ext cx="1152525" cy="576263"/>
          </a:xfrm>
          <a:prstGeom prst="rect">
            <a:avLst/>
          </a:prstGeom>
          <a:noFill/>
          <a:extLst>
            <a:ext uri="{909E8E84-426E-40DD-AFC4-6F175D3DCCD1}">
              <a14:hiddenFill xmlns:a14="http://schemas.microsoft.com/office/drawing/2010/main">
                <a:solidFill>
                  <a:srgbClr val="FFFFFF"/>
                </a:solidFill>
              </a14:hiddenFill>
            </a:ext>
          </a:extLst>
        </p:spPr>
      </p:pic>
      <p:pic>
        <p:nvPicPr>
          <p:cNvPr id="3627" name="Picture 3626" descr="A colorful lines on a black background&#10;&#10;Description automatically generated">
            <a:extLst>
              <a:ext uri="{FF2B5EF4-FFF2-40B4-BE49-F238E27FC236}">
                <a16:creationId xmlns:a16="http://schemas.microsoft.com/office/drawing/2014/main" id="{D8963670-149E-3FC0-C224-69A4B6486888}"/>
              </a:ext>
            </a:extLst>
          </p:cNvPr>
          <p:cNvPicPr>
            <a:picLocks noChangeAspect="1"/>
          </p:cNvPicPr>
          <p:nvPr/>
        </p:nvPicPr>
        <p:blipFill>
          <a:blip r:embed="rId4">
            <a:alphaModFix amt="90000"/>
            <a:extLst>
              <a:ext uri="{28A0092B-C50C-407E-A947-70E740481C1C}">
                <a14:useLocalDpi xmlns:a14="http://schemas.microsoft.com/office/drawing/2010/main" val="0"/>
              </a:ext>
            </a:extLst>
          </a:blip>
          <a:stretch>
            <a:fillRect/>
          </a:stretch>
        </p:blipFill>
        <p:spPr>
          <a:xfrm>
            <a:off x="9443062" y="0"/>
            <a:ext cx="2748938" cy="1563494"/>
          </a:xfrm>
          <a:prstGeom prst="rect">
            <a:avLst/>
          </a:prstGeom>
        </p:spPr>
      </p:pic>
      <p:pic>
        <p:nvPicPr>
          <p:cNvPr id="3628" name="Picture 3627" descr="A colorful lines on a black background&#10;&#10;Description automatically generated">
            <a:extLst>
              <a:ext uri="{FF2B5EF4-FFF2-40B4-BE49-F238E27FC236}">
                <a16:creationId xmlns:a16="http://schemas.microsoft.com/office/drawing/2014/main" id="{55379213-765B-612C-4800-5B43F8BB6918}"/>
              </a:ext>
            </a:extLst>
          </p:cNvPr>
          <p:cNvPicPr>
            <a:picLocks noChangeAspect="1"/>
          </p:cNvPicPr>
          <p:nvPr/>
        </p:nvPicPr>
        <p:blipFill>
          <a:blip r:embed="rId4">
            <a:alphaModFix amt="43000"/>
            <a:extLst>
              <a:ext uri="{28A0092B-C50C-407E-A947-70E740481C1C}">
                <a14:useLocalDpi xmlns:a14="http://schemas.microsoft.com/office/drawing/2010/main" val="0"/>
              </a:ext>
            </a:extLst>
          </a:blip>
          <a:stretch>
            <a:fillRect/>
          </a:stretch>
        </p:blipFill>
        <p:spPr>
          <a:xfrm rot="10800000">
            <a:off x="0" y="5294506"/>
            <a:ext cx="2748938" cy="1563494"/>
          </a:xfrm>
          <a:prstGeom prst="rect">
            <a:avLst/>
          </a:prstGeom>
        </p:spPr>
      </p:pic>
      <p:sp>
        <p:nvSpPr>
          <p:cNvPr id="3" name="TextBox 2">
            <a:extLst>
              <a:ext uri="{FF2B5EF4-FFF2-40B4-BE49-F238E27FC236}">
                <a16:creationId xmlns:a16="http://schemas.microsoft.com/office/drawing/2014/main" id="{51C4BD90-4C8E-DF3B-1C0B-9C8FDAFF713E}"/>
              </a:ext>
            </a:extLst>
          </p:cNvPr>
          <p:cNvSpPr txBox="1"/>
          <p:nvPr/>
        </p:nvSpPr>
        <p:spPr>
          <a:xfrm>
            <a:off x="239948" y="1015102"/>
            <a:ext cx="1278755" cy="338554"/>
          </a:xfrm>
          <a:prstGeom prst="rect">
            <a:avLst/>
          </a:prstGeom>
          <a:noFill/>
        </p:spPr>
        <p:txBody>
          <a:bodyPr wrap="square">
            <a:spAutoFit/>
          </a:bodyPr>
          <a:lstStyle/>
          <a:p>
            <a:pPr algn="ctr"/>
            <a:r>
              <a:rPr lang="en-GB" sz="1600" b="1" dirty="0">
                <a:solidFill>
                  <a:schemeClr val="accent2"/>
                </a:solidFill>
              </a:rPr>
              <a:t>SQL Query</a:t>
            </a:r>
            <a:endParaRPr lang="en-US" sz="1600" b="1" dirty="0">
              <a:solidFill>
                <a:schemeClr val="accent2"/>
              </a:solidFill>
            </a:endParaRPr>
          </a:p>
        </p:txBody>
      </p:sp>
      <p:sp>
        <p:nvSpPr>
          <p:cNvPr id="6" name="TextBox 5">
            <a:extLst>
              <a:ext uri="{FF2B5EF4-FFF2-40B4-BE49-F238E27FC236}">
                <a16:creationId xmlns:a16="http://schemas.microsoft.com/office/drawing/2014/main" id="{F922E87E-D7D0-2F4F-DAED-E292315D043E}"/>
              </a:ext>
            </a:extLst>
          </p:cNvPr>
          <p:cNvSpPr txBox="1"/>
          <p:nvPr/>
        </p:nvSpPr>
        <p:spPr>
          <a:xfrm>
            <a:off x="888042" y="743205"/>
            <a:ext cx="10353074" cy="307777"/>
          </a:xfrm>
          <a:prstGeom prst="rect">
            <a:avLst/>
          </a:prstGeom>
          <a:noFill/>
        </p:spPr>
        <p:txBody>
          <a:bodyPr wrap="square">
            <a:spAutoFit/>
          </a:bodyPr>
          <a:lstStyle>
            <a:defPPr>
              <a:defRPr lang="en-US"/>
            </a:defPPr>
            <a:lvl1pPr algn="ctr">
              <a:defRPr sz="3600" b="1">
                <a:solidFill>
                  <a:schemeClr val="accent2"/>
                </a:solidFill>
                <a:latin typeface="Montserrat" panose="00000500000000000000" pitchFamily="2" charset="0"/>
              </a:defRPr>
            </a:lvl1pPr>
          </a:lstStyle>
          <a:p>
            <a:pPr algn="l"/>
            <a:r>
              <a:rPr lang="en-GB" sz="1400" dirty="0"/>
              <a:t>10. Top 2 teams with the highest number of wins achieved by chasing targets over the past 3 years.</a:t>
            </a:r>
          </a:p>
        </p:txBody>
      </p:sp>
      <p:sp>
        <p:nvSpPr>
          <p:cNvPr id="12" name="Rectangle: Rounded Corners 9">
            <a:extLst>
              <a:ext uri="{FF2B5EF4-FFF2-40B4-BE49-F238E27FC236}">
                <a16:creationId xmlns:a16="http://schemas.microsoft.com/office/drawing/2014/main" id="{BA707F61-0515-BEDA-17ED-D96C78D4E59C}"/>
              </a:ext>
            </a:extLst>
          </p:cNvPr>
          <p:cNvSpPr/>
          <p:nvPr/>
        </p:nvSpPr>
        <p:spPr>
          <a:xfrm>
            <a:off x="115747" y="1338688"/>
            <a:ext cx="11973471" cy="5394135"/>
          </a:xfrm>
          <a:custGeom>
            <a:avLst/>
            <a:gdLst>
              <a:gd name="connsiteX0" fmla="*/ 0 w 10172152"/>
              <a:gd name="connsiteY0" fmla="*/ 815953 h 4895621"/>
              <a:gd name="connsiteX1" fmla="*/ 815953 w 10172152"/>
              <a:gd name="connsiteY1" fmla="*/ 0 h 4895621"/>
              <a:gd name="connsiteX2" fmla="*/ 9356199 w 10172152"/>
              <a:gd name="connsiteY2" fmla="*/ 0 h 4895621"/>
              <a:gd name="connsiteX3" fmla="*/ 10172152 w 10172152"/>
              <a:gd name="connsiteY3" fmla="*/ 815953 h 4895621"/>
              <a:gd name="connsiteX4" fmla="*/ 10172152 w 10172152"/>
              <a:gd name="connsiteY4" fmla="*/ 4079668 h 4895621"/>
              <a:gd name="connsiteX5" fmla="*/ 9356199 w 10172152"/>
              <a:gd name="connsiteY5" fmla="*/ 4895621 h 4895621"/>
              <a:gd name="connsiteX6" fmla="*/ 815953 w 10172152"/>
              <a:gd name="connsiteY6" fmla="*/ 4895621 h 4895621"/>
              <a:gd name="connsiteX7" fmla="*/ 0 w 10172152"/>
              <a:gd name="connsiteY7" fmla="*/ 4079668 h 4895621"/>
              <a:gd name="connsiteX8" fmla="*/ 0 w 10172152"/>
              <a:gd name="connsiteY8" fmla="*/ 815953 h 4895621"/>
              <a:gd name="connsiteX0" fmla="*/ 0 w 10172152"/>
              <a:gd name="connsiteY0" fmla="*/ 879748 h 4959416"/>
              <a:gd name="connsiteX1" fmla="*/ 815953 w 10172152"/>
              <a:gd name="connsiteY1" fmla="*/ 63795 h 4959416"/>
              <a:gd name="connsiteX2" fmla="*/ 9717706 w 10172152"/>
              <a:gd name="connsiteY2" fmla="*/ 0 h 4959416"/>
              <a:gd name="connsiteX3" fmla="*/ 10172152 w 10172152"/>
              <a:gd name="connsiteY3" fmla="*/ 879748 h 4959416"/>
              <a:gd name="connsiteX4" fmla="*/ 10172152 w 10172152"/>
              <a:gd name="connsiteY4" fmla="*/ 4143463 h 4959416"/>
              <a:gd name="connsiteX5" fmla="*/ 9356199 w 10172152"/>
              <a:gd name="connsiteY5" fmla="*/ 4959416 h 4959416"/>
              <a:gd name="connsiteX6" fmla="*/ 815953 w 10172152"/>
              <a:gd name="connsiteY6" fmla="*/ 4959416 h 4959416"/>
              <a:gd name="connsiteX7" fmla="*/ 0 w 10172152"/>
              <a:gd name="connsiteY7" fmla="*/ 4143463 h 4959416"/>
              <a:gd name="connsiteX8" fmla="*/ 0 w 10172152"/>
              <a:gd name="connsiteY8" fmla="*/ 879748 h 4959416"/>
              <a:gd name="connsiteX0" fmla="*/ 0 w 10172152"/>
              <a:gd name="connsiteY0" fmla="*/ 879748 h 4991314"/>
              <a:gd name="connsiteX1" fmla="*/ 815953 w 10172152"/>
              <a:gd name="connsiteY1" fmla="*/ 63795 h 4991314"/>
              <a:gd name="connsiteX2" fmla="*/ 9717706 w 10172152"/>
              <a:gd name="connsiteY2" fmla="*/ 0 h 4991314"/>
              <a:gd name="connsiteX3" fmla="*/ 10172152 w 10172152"/>
              <a:gd name="connsiteY3" fmla="*/ 879748 h 4991314"/>
              <a:gd name="connsiteX4" fmla="*/ 10172152 w 10172152"/>
              <a:gd name="connsiteY4" fmla="*/ 4143463 h 4991314"/>
              <a:gd name="connsiteX5" fmla="*/ 9707073 w 10172152"/>
              <a:gd name="connsiteY5" fmla="*/ 4991314 h 4991314"/>
              <a:gd name="connsiteX6" fmla="*/ 815953 w 10172152"/>
              <a:gd name="connsiteY6" fmla="*/ 4959416 h 4991314"/>
              <a:gd name="connsiteX7" fmla="*/ 0 w 10172152"/>
              <a:gd name="connsiteY7" fmla="*/ 4143463 h 4991314"/>
              <a:gd name="connsiteX8" fmla="*/ 0 w 10172152"/>
              <a:gd name="connsiteY8" fmla="*/ 879748 h 4991314"/>
              <a:gd name="connsiteX0" fmla="*/ 345 w 10172497"/>
              <a:gd name="connsiteY0" fmla="*/ 879748 h 4991314"/>
              <a:gd name="connsiteX1" fmla="*/ 816298 w 10172497"/>
              <a:gd name="connsiteY1" fmla="*/ 63795 h 4991314"/>
              <a:gd name="connsiteX2" fmla="*/ 9718051 w 10172497"/>
              <a:gd name="connsiteY2" fmla="*/ 0 h 4991314"/>
              <a:gd name="connsiteX3" fmla="*/ 10172497 w 10172497"/>
              <a:gd name="connsiteY3" fmla="*/ 879748 h 4991314"/>
              <a:gd name="connsiteX4" fmla="*/ 10172497 w 10172497"/>
              <a:gd name="connsiteY4" fmla="*/ 4143463 h 4991314"/>
              <a:gd name="connsiteX5" fmla="*/ 9707418 w 10172497"/>
              <a:gd name="connsiteY5" fmla="*/ 4991314 h 4991314"/>
              <a:gd name="connsiteX6" fmla="*/ 422893 w 10172497"/>
              <a:gd name="connsiteY6" fmla="*/ 4991314 h 4991314"/>
              <a:gd name="connsiteX7" fmla="*/ 345 w 10172497"/>
              <a:gd name="connsiteY7" fmla="*/ 4143463 h 4991314"/>
              <a:gd name="connsiteX8" fmla="*/ 345 w 10172497"/>
              <a:gd name="connsiteY8" fmla="*/ 879748 h 4991314"/>
              <a:gd name="connsiteX0" fmla="*/ 345 w 10172497"/>
              <a:gd name="connsiteY0" fmla="*/ 890380 h 5001946"/>
              <a:gd name="connsiteX1" fmla="*/ 433526 w 10172497"/>
              <a:gd name="connsiteY1" fmla="*/ 0 h 5001946"/>
              <a:gd name="connsiteX2" fmla="*/ 9718051 w 10172497"/>
              <a:gd name="connsiteY2" fmla="*/ 10632 h 5001946"/>
              <a:gd name="connsiteX3" fmla="*/ 10172497 w 10172497"/>
              <a:gd name="connsiteY3" fmla="*/ 890380 h 5001946"/>
              <a:gd name="connsiteX4" fmla="*/ 10172497 w 10172497"/>
              <a:gd name="connsiteY4" fmla="*/ 4154095 h 5001946"/>
              <a:gd name="connsiteX5" fmla="*/ 9707418 w 10172497"/>
              <a:gd name="connsiteY5" fmla="*/ 5001946 h 5001946"/>
              <a:gd name="connsiteX6" fmla="*/ 422893 w 10172497"/>
              <a:gd name="connsiteY6" fmla="*/ 5001946 h 5001946"/>
              <a:gd name="connsiteX7" fmla="*/ 345 w 10172497"/>
              <a:gd name="connsiteY7" fmla="*/ 4154095 h 5001946"/>
              <a:gd name="connsiteX8" fmla="*/ 345 w 10172497"/>
              <a:gd name="connsiteY8" fmla="*/ 890380 h 5001946"/>
              <a:gd name="connsiteX0" fmla="*/ 2651 w 10174803"/>
              <a:gd name="connsiteY0" fmla="*/ 890380 h 5001946"/>
              <a:gd name="connsiteX1" fmla="*/ 435832 w 10174803"/>
              <a:gd name="connsiteY1" fmla="*/ 0 h 5001946"/>
              <a:gd name="connsiteX2" fmla="*/ 9720357 w 10174803"/>
              <a:gd name="connsiteY2" fmla="*/ 10632 h 5001946"/>
              <a:gd name="connsiteX3" fmla="*/ 10174803 w 10174803"/>
              <a:gd name="connsiteY3" fmla="*/ 890380 h 5001946"/>
              <a:gd name="connsiteX4" fmla="*/ 10174803 w 10174803"/>
              <a:gd name="connsiteY4" fmla="*/ 4154095 h 5001946"/>
              <a:gd name="connsiteX5" fmla="*/ 9709724 w 10174803"/>
              <a:gd name="connsiteY5" fmla="*/ 5001946 h 5001946"/>
              <a:gd name="connsiteX6" fmla="*/ 393301 w 10174803"/>
              <a:gd name="connsiteY6" fmla="*/ 4991313 h 5001946"/>
              <a:gd name="connsiteX7" fmla="*/ 2651 w 10174803"/>
              <a:gd name="connsiteY7" fmla="*/ 4154095 h 5001946"/>
              <a:gd name="connsiteX8" fmla="*/ 2651 w 10174803"/>
              <a:gd name="connsiteY8" fmla="*/ 890380 h 5001946"/>
              <a:gd name="connsiteX0" fmla="*/ 833 w 10172985"/>
              <a:gd name="connsiteY0" fmla="*/ 890380 h 5012579"/>
              <a:gd name="connsiteX1" fmla="*/ 434014 w 10172985"/>
              <a:gd name="connsiteY1" fmla="*/ 0 h 5012579"/>
              <a:gd name="connsiteX2" fmla="*/ 9718539 w 10172985"/>
              <a:gd name="connsiteY2" fmla="*/ 10632 h 5012579"/>
              <a:gd name="connsiteX3" fmla="*/ 10172985 w 10172985"/>
              <a:gd name="connsiteY3" fmla="*/ 890380 h 5012579"/>
              <a:gd name="connsiteX4" fmla="*/ 10172985 w 10172985"/>
              <a:gd name="connsiteY4" fmla="*/ 4154095 h 5012579"/>
              <a:gd name="connsiteX5" fmla="*/ 9707906 w 10172985"/>
              <a:gd name="connsiteY5" fmla="*/ 5001946 h 5012579"/>
              <a:gd name="connsiteX6" fmla="*/ 412749 w 10172985"/>
              <a:gd name="connsiteY6" fmla="*/ 5012579 h 5012579"/>
              <a:gd name="connsiteX7" fmla="*/ 833 w 10172985"/>
              <a:gd name="connsiteY7" fmla="*/ 4154095 h 5012579"/>
              <a:gd name="connsiteX8" fmla="*/ 833 w 10172985"/>
              <a:gd name="connsiteY8" fmla="*/ 890380 h 5012579"/>
              <a:gd name="connsiteX0" fmla="*/ 833 w 10172985"/>
              <a:gd name="connsiteY0" fmla="*/ 911646 h 5033845"/>
              <a:gd name="connsiteX1" fmla="*/ 434014 w 10172985"/>
              <a:gd name="connsiteY1" fmla="*/ 21266 h 5033845"/>
              <a:gd name="connsiteX2" fmla="*/ 9718539 w 10172985"/>
              <a:gd name="connsiteY2" fmla="*/ 0 h 5033845"/>
              <a:gd name="connsiteX3" fmla="*/ 10172985 w 10172985"/>
              <a:gd name="connsiteY3" fmla="*/ 911646 h 5033845"/>
              <a:gd name="connsiteX4" fmla="*/ 10172985 w 10172985"/>
              <a:gd name="connsiteY4" fmla="*/ 4175361 h 5033845"/>
              <a:gd name="connsiteX5" fmla="*/ 9707906 w 10172985"/>
              <a:gd name="connsiteY5" fmla="*/ 5023212 h 5033845"/>
              <a:gd name="connsiteX6" fmla="*/ 412749 w 10172985"/>
              <a:gd name="connsiteY6" fmla="*/ 5033845 h 5033845"/>
              <a:gd name="connsiteX7" fmla="*/ 833 w 10172985"/>
              <a:gd name="connsiteY7" fmla="*/ 4175361 h 5033845"/>
              <a:gd name="connsiteX8" fmla="*/ 833 w 10172985"/>
              <a:gd name="connsiteY8" fmla="*/ 911646 h 503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2985" h="5033845">
                <a:moveTo>
                  <a:pt x="833" y="911646"/>
                </a:moveTo>
                <a:cubicBezTo>
                  <a:pt x="833" y="461008"/>
                  <a:pt x="-16624" y="21266"/>
                  <a:pt x="434014" y="21266"/>
                </a:cubicBezTo>
                <a:lnTo>
                  <a:pt x="9718539" y="0"/>
                </a:lnTo>
                <a:cubicBezTo>
                  <a:pt x="10169177" y="0"/>
                  <a:pt x="10172985" y="461008"/>
                  <a:pt x="10172985" y="911646"/>
                </a:cubicBezTo>
                <a:lnTo>
                  <a:pt x="10172985" y="4175361"/>
                </a:lnTo>
                <a:cubicBezTo>
                  <a:pt x="10172985" y="4625999"/>
                  <a:pt x="10158544" y="5023212"/>
                  <a:pt x="9707906" y="5023212"/>
                </a:cubicBezTo>
                <a:lnTo>
                  <a:pt x="412749" y="5033845"/>
                </a:lnTo>
                <a:cubicBezTo>
                  <a:pt x="-37889" y="5033845"/>
                  <a:pt x="833" y="4625999"/>
                  <a:pt x="833" y="4175361"/>
                </a:cubicBezTo>
                <a:lnTo>
                  <a:pt x="833" y="911646"/>
                </a:lnTo>
                <a:close/>
              </a:path>
            </a:pathLst>
          </a:cu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13" name="TextBox 12">
            <a:extLst>
              <a:ext uri="{FF2B5EF4-FFF2-40B4-BE49-F238E27FC236}">
                <a16:creationId xmlns:a16="http://schemas.microsoft.com/office/drawing/2014/main" id="{9051DD0F-B536-E888-06AD-76736807EEFC}"/>
              </a:ext>
            </a:extLst>
          </p:cNvPr>
          <p:cNvSpPr txBox="1"/>
          <p:nvPr/>
        </p:nvSpPr>
        <p:spPr>
          <a:xfrm>
            <a:off x="759732" y="1797352"/>
            <a:ext cx="5932314" cy="4339650"/>
          </a:xfrm>
          <a:prstGeom prst="rect">
            <a:avLst/>
          </a:prstGeom>
          <a:noFill/>
        </p:spPr>
        <p:txBody>
          <a:bodyPr wrap="square" rtlCol="0">
            <a:spAutoFit/>
          </a:bodyPr>
          <a:lstStyle/>
          <a:p>
            <a:r>
              <a:rPr lang="en-GB" sz="1200" dirty="0">
                <a:solidFill>
                  <a:schemeClr val="bg1"/>
                </a:solidFill>
              </a:rPr>
              <a:t>With chasing_wins as (</a:t>
            </a:r>
          </a:p>
          <a:p>
            <a:r>
              <a:rPr lang="en-GB" sz="1200" dirty="0">
                <a:solidFill>
                  <a:schemeClr val="bg1"/>
                </a:solidFill>
              </a:rPr>
              <a:t>    Select</a:t>
            </a:r>
          </a:p>
          <a:p>
            <a:r>
              <a:rPr lang="en-GB" sz="1200" dirty="0">
                <a:solidFill>
                  <a:schemeClr val="bg1"/>
                </a:solidFill>
              </a:rPr>
              <a:t>          team2 as chasing_team,</a:t>
            </a:r>
          </a:p>
          <a:p>
            <a:r>
              <a:rPr lang="en-GB" sz="1200" dirty="0">
                <a:solidFill>
                  <a:schemeClr val="bg1"/>
                </a:solidFill>
              </a:rPr>
              <a:t>          matchyear,</a:t>
            </a:r>
          </a:p>
          <a:p>
            <a:r>
              <a:rPr lang="en-GB" sz="1200" dirty="0">
                <a:solidFill>
                  <a:schemeClr val="bg1"/>
                </a:solidFill>
              </a:rPr>
              <a:t>          count(*) as wins</a:t>
            </a:r>
          </a:p>
          <a:p>
            <a:r>
              <a:rPr lang="en-GB" sz="1200" dirty="0">
                <a:solidFill>
                  <a:schemeClr val="bg1"/>
                </a:solidFill>
              </a:rPr>
              <a:t>	from</a:t>
            </a:r>
          </a:p>
          <a:p>
            <a:r>
              <a:rPr lang="en-GB" sz="1200" dirty="0">
                <a:solidFill>
                  <a:schemeClr val="bg1"/>
                </a:solidFill>
              </a:rPr>
              <a:t>        dim_match_summary</a:t>
            </a:r>
          </a:p>
          <a:p>
            <a:r>
              <a:rPr lang="en-GB" sz="1200" dirty="0">
                <a:solidFill>
                  <a:schemeClr val="bg1"/>
                </a:solidFill>
              </a:rPr>
              <a:t>	Where</a:t>
            </a:r>
          </a:p>
          <a:p>
            <a:r>
              <a:rPr lang="en-GB" sz="1200" dirty="0">
                <a:solidFill>
                  <a:schemeClr val="bg1"/>
                </a:solidFill>
              </a:rPr>
              <a:t>         winner = team2 and</a:t>
            </a:r>
          </a:p>
          <a:p>
            <a:r>
              <a:rPr lang="en-GB" sz="1200" dirty="0">
                <a:solidFill>
                  <a:schemeClr val="bg1"/>
                </a:solidFill>
              </a:rPr>
              <a:t>         matchyear between 2021 and 2023</a:t>
            </a:r>
          </a:p>
          <a:p>
            <a:r>
              <a:rPr lang="en-GB" sz="1200" dirty="0">
                <a:solidFill>
                  <a:schemeClr val="bg1"/>
                </a:solidFill>
              </a:rPr>
              <a:t>	group by</a:t>
            </a:r>
          </a:p>
          <a:p>
            <a:r>
              <a:rPr lang="en-GB" sz="1200" dirty="0">
                <a:solidFill>
                  <a:schemeClr val="bg1"/>
                </a:solidFill>
              </a:rPr>
              <a:t>         team2, matchyear</a:t>
            </a:r>
          </a:p>
          <a:p>
            <a:r>
              <a:rPr lang="en-GB" sz="1200" dirty="0">
                <a:solidFill>
                  <a:schemeClr val="bg1"/>
                </a:solidFill>
              </a:rPr>
              <a:t>)</a:t>
            </a:r>
          </a:p>
          <a:p>
            <a:r>
              <a:rPr lang="en-GB" sz="1200" dirty="0">
                <a:solidFill>
                  <a:schemeClr val="bg1"/>
                </a:solidFill>
              </a:rPr>
              <a:t>    select</a:t>
            </a:r>
          </a:p>
          <a:p>
            <a:r>
              <a:rPr lang="en-GB" sz="1200" dirty="0">
                <a:solidFill>
                  <a:schemeClr val="bg1"/>
                </a:solidFill>
              </a:rPr>
              <a:t>         cw.chasing_team,</a:t>
            </a:r>
          </a:p>
          <a:p>
            <a:r>
              <a:rPr lang="en-GB" sz="1200" dirty="0">
                <a:solidFill>
                  <a:schemeClr val="bg1"/>
                </a:solidFill>
              </a:rPr>
              <a:t>         sum(cw.wins) as total_wins</a:t>
            </a:r>
          </a:p>
          <a:p>
            <a:r>
              <a:rPr lang="en-GB" sz="1200" dirty="0">
                <a:solidFill>
                  <a:schemeClr val="bg1"/>
                </a:solidFill>
              </a:rPr>
              <a:t>    from</a:t>
            </a:r>
          </a:p>
          <a:p>
            <a:r>
              <a:rPr lang="en-GB" sz="1200" dirty="0">
                <a:solidFill>
                  <a:schemeClr val="bg1"/>
                </a:solidFill>
              </a:rPr>
              <a:t>         chasing_wins cw</a:t>
            </a:r>
          </a:p>
          <a:p>
            <a:r>
              <a:rPr lang="en-GB" sz="1200" dirty="0">
                <a:solidFill>
                  <a:schemeClr val="bg1"/>
                </a:solidFill>
              </a:rPr>
              <a:t>    group by</a:t>
            </a:r>
          </a:p>
          <a:p>
            <a:r>
              <a:rPr lang="en-GB" sz="1200" dirty="0">
                <a:solidFill>
                  <a:schemeClr val="bg1"/>
                </a:solidFill>
              </a:rPr>
              <a:t>         cw.chasing_team</a:t>
            </a:r>
          </a:p>
          <a:p>
            <a:r>
              <a:rPr lang="en-GB" sz="1200" dirty="0">
                <a:solidFill>
                  <a:schemeClr val="bg1"/>
                </a:solidFill>
              </a:rPr>
              <a:t>    order by</a:t>
            </a:r>
          </a:p>
          <a:p>
            <a:r>
              <a:rPr lang="en-GB" sz="1200" dirty="0">
                <a:solidFill>
                  <a:schemeClr val="bg1"/>
                </a:solidFill>
              </a:rPr>
              <a:t>         total_wins desc</a:t>
            </a:r>
          </a:p>
          <a:p>
            <a:r>
              <a:rPr lang="en-GB" sz="1200" dirty="0">
                <a:solidFill>
                  <a:schemeClr val="bg1"/>
                </a:solidFill>
              </a:rPr>
              <a:t>	limit 2;</a:t>
            </a:r>
            <a:endParaRPr lang="en-US" sz="1200" dirty="0">
              <a:solidFill>
                <a:schemeClr val="bg1"/>
              </a:solidFill>
            </a:endParaRPr>
          </a:p>
        </p:txBody>
      </p:sp>
      <p:graphicFrame>
        <p:nvGraphicFramePr>
          <p:cNvPr id="16" name="Diagram 15">
            <a:extLst>
              <a:ext uri="{FF2B5EF4-FFF2-40B4-BE49-F238E27FC236}">
                <a16:creationId xmlns:a16="http://schemas.microsoft.com/office/drawing/2014/main" id="{A4365E06-E2CA-AAA5-EDC8-7A1E65E23702}"/>
              </a:ext>
            </a:extLst>
          </p:cNvPr>
          <p:cNvGraphicFramePr/>
          <p:nvPr>
            <p:extLst>
              <p:ext uri="{D42A27DB-BD31-4B8C-83A1-F6EECF244321}">
                <p14:modId xmlns:p14="http://schemas.microsoft.com/office/powerpoint/2010/main" val="3069767309"/>
              </p:ext>
            </p:extLst>
          </p:nvPr>
        </p:nvGraphicFramePr>
        <p:xfrm>
          <a:off x="3464782" y="1492914"/>
          <a:ext cx="2045079" cy="9395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cxnSp>
        <p:nvCxnSpPr>
          <p:cNvPr id="5" name="Straight Connector 4">
            <a:extLst>
              <a:ext uri="{FF2B5EF4-FFF2-40B4-BE49-F238E27FC236}">
                <a16:creationId xmlns:a16="http://schemas.microsoft.com/office/drawing/2014/main" id="{95C44321-06B3-7CCA-EF62-F5137A0C94BB}"/>
              </a:ext>
            </a:extLst>
          </p:cNvPr>
          <p:cNvCxnSpPr/>
          <p:nvPr/>
        </p:nvCxnSpPr>
        <p:spPr>
          <a:xfrm>
            <a:off x="6372753" y="1563494"/>
            <a:ext cx="0" cy="4960426"/>
          </a:xfrm>
          <a:prstGeom prst="line">
            <a:avLst/>
          </a:prstGeom>
        </p:spPr>
        <p:style>
          <a:lnRef idx="1">
            <a:schemeClr val="accent5"/>
          </a:lnRef>
          <a:fillRef idx="0">
            <a:schemeClr val="accent5"/>
          </a:fillRef>
          <a:effectRef idx="0">
            <a:schemeClr val="accent5"/>
          </a:effectRef>
          <a:fontRef idx="minor">
            <a:schemeClr val="tx1"/>
          </a:fontRef>
        </p:style>
      </p:cxnSp>
      <p:sp>
        <p:nvSpPr>
          <p:cNvPr id="7" name="TextBox 6">
            <a:extLst>
              <a:ext uri="{FF2B5EF4-FFF2-40B4-BE49-F238E27FC236}">
                <a16:creationId xmlns:a16="http://schemas.microsoft.com/office/drawing/2014/main" id="{FCED80D8-F480-B25D-7907-A30D23F2931A}"/>
              </a:ext>
            </a:extLst>
          </p:cNvPr>
          <p:cNvSpPr txBox="1"/>
          <p:nvPr/>
        </p:nvSpPr>
        <p:spPr>
          <a:xfrm>
            <a:off x="8177025" y="2222825"/>
            <a:ext cx="1767452" cy="369332"/>
          </a:xfrm>
          <a:prstGeom prst="rect">
            <a:avLst/>
          </a:prstGeom>
          <a:noFill/>
        </p:spPr>
        <p:txBody>
          <a:bodyPr wrap="square" rtlCol="0">
            <a:spAutoFit/>
          </a:bodyPr>
          <a:lstStyle/>
          <a:p>
            <a:pPr algn="ctr"/>
            <a:r>
              <a:rPr lang="en-GB" b="1" dirty="0">
                <a:solidFill>
                  <a:schemeClr val="accent2"/>
                </a:solidFill>
              </a:rPr>
              <a:t>Query Output</a:t>
            </a:r>
            <a:endParaRPr lang="en-US" b="1" dirty="0">
              <a:solidFill>
                <a:schemeClr val="accent2"/>
              </a:solidFill>
            </a:endParaRPr>
          </a:p>
        </p:txBody>
      </p:sp>
      <p:pic>
        <p:nvPicPr>
          <p:cNvPr id="9" name="Picture 8" descr="A screenshot of a computer&#10;&#10;Description automatically generated">
            <a:extLst>
              <a:ext uri="{FF2B5EF4-FFF2-40B4-BE49-F238E27FC236}">
                <a16:creationId xmlns:a16="http://schemas.microsoft.com/office/drawing/2014/main" id="{A1E580B0-3302-A111-2988-9D0B95728EF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50964" y="3251488"/>
            <a:ext cx="4725853" cy="2267824"/>
          </a:xfrm>
          <a:prstGeom prst="rect">
            <a:avLst/>
          </a:prstGeom>
        </p:spPr>
      </p:pic>
    </p:spTree>
    <p:extLst>
      <p:ext uri="{BB962C8B-B14F-4D97-AF65-F5344CB8AC3E}">
        <p14:creationId xmlns:p14="http://schemas.microsoft.com/office/powerpoint/2010/main" val="1961820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68E3407E-A43F-018B-38B0-D94EC3B62D7F}"/>
            </a:ext>
          </a:extLst>
        </p:cNvPr>
        <p:cNvGrpSpPr/>
        <p:nvPr/>
      </p:nvGrpSpPr>
      <p:grpSpPr>
        <a:xfrm>
          <a:off x="0" y="0"/>
          <a:ext cx="0" cy="0"/>
          <a:chOff x="0" y="0"/>
          <a:chExt cx="0" cy="0"/>
        </a:xfrm>
      </p:grpSpPr>
      <p:pic>
        <p:nvPicPr>
          <p:cNvPr id="5" name="Picture 4" descr="A black background with a circle&#10;&#10;Description automatically generated">
            <a:extLst>
              <a:ext uri="{FF2B5EF4-FFF2-40B4-BE49-F238E27FC236}">
                <a16:creationId xmlns:a16="http://schemas.microsoft.com/office/drawing/2014/main" id="{A135E3BC-A77B-63F6-4119-6D6BBFCD30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2">
            <a:extLst>
              <a:ext uri="{FF2B5EF4-FFF2-40B4-BE49-F238E27FC236}">
                <a16:creationId xmlns:a16="http://schemas.microsoft.com/office/drawing/2014/main" id="{56AC0507-B5D8-97B4-1803-686C54D5B3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8456"/>
            <a:ext cx="1152525" cy="576263"/>
          </a:xfrm>
          <a:prstGeom prst="rect">
            <a:avLst/>
          </a:prstGeom>
          <a:noFill/>
          <a:extLst>
            <a:ext uri="{909E8E84-426E-40DD-AFC4-6F175D3DCCD1}">
              <a14:hiddenFill xmlns:a14="http://schemas.microsoft.com/office/drawing/2010/main">
                <a:solidFill>
                  <a:srgbClr val="FFFFFF"/>
                </a:solidFill>
              </a14:hiddenFill>
            </a:ext>
          </a:extLst>
        </p:spPr>
      </p:pic>
      <p:pic>
        <p:nvPicPr>
          <p:cNvPr id="3627" name="Picture 3626" descr="A colorful lines on a black background&#10;&#10;Description automatically generated">
            <a:extLst>
              <a:ext uri="{FF2B5EF4-FFF2-40B4-BE49-F238E27FC236}">
                <a16:creationId xmlns:a16="http://schemas.microsoft.com/office/drawing/2014/main" id="{74919254-5143-D144-6CD5-31A57B376771}"/>
              </a:ext>
            </a:extLst>
          </p:cNvPr>
          <p:cNvPicPr>
            <a:picLocks noChangeAspect="1"/>
          </p:cNvPicPr>
          <p:nvPr/>
        </p:nvPicPr>
        <p:blipFill>
          <a:blip r:embed="rId4">
            <a:alphaModFix amt="90000"/>
            <a:extLst>
              <a:ext uri="{28A0092B-C50C-407E-A947-70E740481C1C}">
                <a14:useLocalDpi xmlns:a14="http://schemas.microsoft.com/office/drawing/2010/main" val="0"/>
              </a:ext>
            </a:extLst>
          </a:blip>
          <a:stretch>
            <a:fillRect/>
          </a:stretch>
        </p:blipFill>
        <p:spPr>
          <a:xfrm>
            <a:off x="9443062" y="0"/>
            <a:ext cx="2748938" cy="1563494"/>
          </a:xfrm>
          <a:prstGeom prst="rect">
            <a:avLst/>
          </a:prstGeom>
        </p:spPr>
      </p:pic>
      <p:pic>
        <p:nvPicPr>
          <p:cNvPr id="3628" name="Picture 3627" descr="A colorful lines on a black background&#10;&#10;Description automatically generated">
            <a:extLst>
              <a:ext uri="{FF2B5EF4-FFF2-40B4-BE49-F238E27FC236}">
                <a16:creationId xmlns:a16="http://schemas.microsoft.com/office/drawing/2014/main" id="{77B8C7AB-8B30-A8DE-97E4-7CF671AFE221}"/>
              </a:ext>
            </a:extLst>
          </p:cNvPr>
          <p:cNvPicPr>
            <a:picLocks noChangeAspect="1"/>
          </p:cNvPicPr>
          <p:nvPr/>
        </p:nvPicPr>
        <p:blipFill>
          <a:blip r:embed="rId4">
            <a:alphaModFix amt="43000"/>
            <a:extLst>
              <a:ext uri="{28A0092B-C50C-407E-A947-70E740481C1C}">
                <a14:useLocalDpi xmlns:a14="http://schemas.microsoft.com/office/drawing/2010/main" val="0"/>
              </a:ext>
            </a:extLst>
          </a:blip>
          <a:stretch>
            <a:fillRect/>
          </a:stretch>
        </p:blipFill>
        <p:spPr>
          <a:xfrm rot="10800000">
            <a:off x="0" y="5294506"/>
            <a:ext cx="2748938" cy="1563494"/>
          </a:xfrm>
          <a:prstGeom prst="rect">
            <a:avLst/>
          </a:prstGeom>
        </p:spPr>
      </p:pic>
      <p:sp>
        <p:nvSpPr>
          <p:cNvPr id="4" name="TextBox 3">
            <a:extLst>
              <a:ext uri="{FF2B5EF4-FFF2-40B4-BE49-F238E27FC236}">
                <a16:creationId xmlns:a16="http://schemas.microsoft.com/office/drawing/2014/main" id="{ED4725CB-A47C-7017-F23D-CA7ED9088620}"/>
              </a:ext>
            </a:extLst>
          </p:cNvPr>
          <p:cNvSpPr txBox="1"/>
          <p:nvPr/>
        </p:nvSpPr>
        <p:spPr>
          <a:xfrm>
            <a:off x="2020186" y="378294"/>
            <a:ext cx="7178776" cy="400110"/>
          </a:xfrm>
          <a:prstGeom prst="rect">
            <a:avLst/>
          </a:prstGeom>
          <a:noFill/>
        </p:spPr>
        <p:txBody>
          <a:bodyPr wrap="square">
            <a:spAutoFit/>
          </a:bodyPr>
          <a:lstStyle/>
          <a:p>
            <a:pPr algn="ctr"/>
            <a:r>
              <a:rPr lang="en-US" sz="2000" b="1" i="0" dirty="0">
                <a:solidFill>
                  <a:schemeClr val="accent2"/>
                </a:solidFill>
                <a:effectLst/>
                <a:latin typeface="Montserrat" panose="00000500000000000000" pitchFamily="2" charset="0"/>
              </a:rPr>
              <a:t>Top 2 Teams with Highest wins in past 3 years</a:t>
            </a:r>
          </a:p>
        </p:txBody>
      </p:sp>
      <p:sp>
        <p:nvSpPr>
          <p:cNvPr id="21" name="TextBox 20">
            <a:extLst>
              <a:ext uri="{FF2B5EF4-FFF2-40B4-BE49-F238E27FC236}">
                <a16:creationId xmlns:a16="http://schemas.microsoft.com/office/drawing/2014/main" id="{256E0D2F-99D8-188F-2894-55E28B4B8B68}"/>
              </a:ext>
            </a:extLst>
          </p:cNvPr>
          <p:cNvSpPr txBox="1"/>
          <p:nvPr/>
        </p:nvSpPr>
        <p:spPr>
          <a:xfrm>
            <a:off x="2826628" y="5177447"/>
            <a:ext cx="6616434" cy="646331"/>
          </a:xfrm>
          <a:prstGeom prst="rect">
            <a:avLst/>
          </a:prstGeom>
          <a:noFill/>
        </p:spPr>
        <p:txBody>
          <a:bodyPr wrap="square" rtlCol="0">
            <a:spAutoFit/>
          </a:bodyPr>
          <a:lstStyle/>
          <a:p>
            <a:r>
              <a:rPr lang="en-GB" b="1" dirty="0">
                <a:solidFill>
                  <a:schemeClr val="bg1"/>
                </a:solidFill>
                <a:latin typeface="Söhne"/>
                <a:cs typeface="Times New Roman" panose="02020603050405020304" pitchFamily="18" charset="0"/>
              </a:rPr>
              <a:t>Kolkata Knight Riders and Delhi Capitals both achieved the highest number of victories, totalling 14 wins each.</a:t>
            </a:r>
            <a:endParaRPr lang="en-US" b="1" dirty="0">
              <a:solidFill>
                <a:schemeClr val="bg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5AE040F0-6A0C-4903-81C2-4C52384D3A38}"/>
              </a:ext>
            </a:extLst>
          </p:cNvPr>
          <p:cNvPicPr>
            <a:picLocks noChangeAspect="1"/>
          </p:cNvPicPr>
          <p:nvPr/>
        </p:nvPicPr>
        <p:blipFill rotWithShape="1">
          <a:blip r:embed="rId5">
            <a:lum bright="-4000" contrast="7000"/>
          </a:blip>
          <a:srcRect l="25427" t="14222" r="24711" b="14222"/>
          <a:stretch/>
        </p:blipFill>
        <p:spPr>
          <a:xfrm>
            <a:off x="1826215" y="1170122"/>
            <a:ext cx="2470793" cy="3806671"/>
          </a:xfrm>
          <a:prstGeom prst="rect">
            <a:avLst/>
          </a:prstGeom>
        </p:spPr>
      </p:pic>
      <p:pic>
        <p:nvPicPr>
          <p:cNvPr id="7" name="Picture 6">
            <a:extLst>
              <a:ext uri="{FF2B5EF4-FFF2-40B4-BE49-F238E27FC236}">
                <a16:creationId xmlns:a16="http://schemas.microsoft.com/office/drawing/2014/main" id="{F92BAB58-2D45-FB55-429E-66E704531C73}"/>
              </a:ext>
            </a:extLst>
          </p:cNvPr>
          <p:cNvPicPr>
            <a:picLocks noChangeAspect="1"/>
          </p:cNvPicPr>
          <p:nvPr/>
        </p:nvPicPr>
        <p:blipFill>
          <a:blip r:embed="rId6"/>
          <a:stretch>
            <a:fillRect/>
          </a:stretch>
        </p:blipFill>
        <p:spPr>
          <a:xfrm>
            <a:off x="7677780" y="1764148"/>
            <a:ext cx="2674848" cy="2951375"/>
          </a:xfrm>
          <a:prstGeom prst="rect">
            <a:avLst/>
          </a:prstGeom>
        </p:spPr>
      </p:pic>
      <p:grpSp>
        <p:nvGrpSpPr>
          <p:cNvPr id="8" name="Group 7">
            <a:extLst>
              <a:ext uri="{FF2B5EF4-FFF2-40B4-BE49-F238E27FC236}">
                <a16:creationId xmlns:a16="http://schemas.microsoft.com/office/drawing/2014/main" id="{2143C037-6CFA-A461-5F5C-5D5764BA40B7}"/>
              </a:ext>
            </a:extLst>
          </p:cNvPr>
          <p:cNvGrpSpPr/>
          <p:nvPr/>
        </p:nvGrpSpPr>
        <p:grpSpPr>
          <a:xfrm>
            <a:off x="4947473" y="2439735"/>
            <a:ext cx="2297054" cy="2297054"/>
            <a:chOff x="5351345" y="2301145"/>
            <a:chExt cx="2297054" cy="2297054"/>
          </a:xfrm>
        </p:grpSpPr>
        <p:sp>
          <p:nvSpPr>
            <p:cNvPr id="9" name="Oval 8">
              <a:extLst>
                <a:ext uri="{FF2B5EF4-FFF2-40B4-BE49-F238E27FC236}">
                  <a16:creationId xmlns:a16="http://schemas.microsoft.com/office/drawing/2014/main" id="{54769E23-E5C9-B2F1-5D57-79F5B1724267}"/>
                </a:ext>
              </a:extLst>
            </p:cNvPr>
            <p:cNvSpPr/>
            <p:nvPr/>
          </p:nvSpPr>
          <p:spPr>
            <a:xfrm>
              <a:off x="5351345" y="2301145"/>
              <a:ext cx="2297054" cy="2297054"/>
            </a:xfrm>
            <a:prstGeom prst="ellipse">
              <a:avLst/>
            </a:prstGeom>
            <a:solidFill>
              <a:srgbClr val="1D3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62801D4D-49E3-AE31-9ACD-E56CC0C0FCAF}"/>
                </a:ext>
              </a:extLst>
            </p:cNvPr>
            <p:cNvPicPr>
              <a:picLocks noChangeAspect="1"/>
            </p:cNvPicPr>
            <p:nvPr/>
          </p:nvPicPr>
          <p:blipFill>
            <a:blip r:embed="rId7"/>
            <a:stretch>
              <a:fillRect/>
            </a:stretch>
          </p:blipFill>
          <p:spPr>
            <a:xfrm>
              <a:off x="5589363" y="2860611"/>
              <a:ext cx="1719421" cy="1178122"/>
            </a:xfrm>
            <a:prstGeom prst="rect">
              <a:avLst/>
            </a:prstGeom>
          </p:spPr>
        </p:pic>
      </p:grpSp>
    </p:spTree>
    <p:extLst>
      <p:ext uri="{BB962C8B-B14F-4D97-AF65-F5344CB8AC3E}">
        <p14:creationId xmlns:p14="http://schemas.microsoft.com/office/powerpoint/2010/main" val="21044051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ED0C5E83-056A-D546-45D8-5956E1B8ABD2}"/>
            </a:ext>
          </a:extLst>
        </p:cNvPr>
        <p:cNvGrpSpPr/>
        <p:nvPr/>
      </p:nvGrpSpPr>
      <p:grpSpPr>
        <a:xfrm>
          <a:off x="0" y="0"/>
          <a:ext cx="0" cy="0"/>
          <a:chOff x="0" y="0"/>
          <a:chExt cx="0" cy="0"/>
        </a:xfrm>
      </p:grpSpPr>
      <p:pic>
        <p:nvPicPr>
          <p:cNvPr id="4" name="Picture 3" descr="A black background with a circle&#10;&#10;Description automatically generated">
            <a:extLst>
              <a:ext uri="{FF2B5EF4-FFF2-40B4-BE49-F238E27FC236}">
                <a16:creationId xmlns:a16="http://schemas.microsoft.com/office/drawing/2014/main" id="{2A3AB3B2-3810-CE55-6F32-C137E36CCE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688" name="Rounded Rectangle 67">
            <a:extLst>
              <a:ext uri="{FF2B5EF4-FFF2-40B4-BE49-F238E27FC236}">
                <a16:creationId xmlns:a16="http://schemas.microsoft.com/office/drawing/2014/main" id="{C513ED30-E2C4-58C0-7052-FCBC8BBAA3C3}"/>
              </a:ext>
            </a:extLst>
          </p:cNvPr>
          <p:cNvSpPr/>
          <p:nvPr/>
        </p:nvSpPr>
        <p:spPr>
          <a:xfrm>
            <a:off x="8171050" y="4858040"/>
            <a:ext cx="2811982" cy="1611878"/>
          </a:xfrm>
          <a:prstGeom prst="roundRect">
            <a:avLst>
              <a:gd name="adj" fmla="val 4517"/>
            </a:avLst>
          </a:prstGeom>
          <a:gradFill flip="none" rotWithShape="1">
            <a:gsLst>
              <a:gs pos="0">
                <a:srgbClr val="9A0A18"/>
              </a:gs>
              <a:gs pos="43000">
                <a:schemeClr val="tx1"/>
              </a:gs>
            </a:gsLst>
            <a:lin ang="18900000" scaled="1"/>
            <a:tileRect/>
          </a:gradFill>
          <a:ln w="19050">
            <a:solidFill>
              <a:srgbClr val="E0C0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33CE4D95-4303-4F0A-D2AF-98DD65B0F5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8456"/>
            <a:ext cx="1152525" cy="576263"/>
          </a:xfrm>
          <a:prstGeom prst="rect">
            <a:avLst/>
          </a:prstGeom>
          <a:noFill/>
          <a:extLst>
            <a:ext uri="{909E8E84-426E-40DD-AFC4-6F175D3DCCD1}">
              <a14:hiddenFill xmlns:a14="http://schemas.microsoft.com/office/drawing/2010/main">
                <a:solidFill>
                  <a:srgbClr val="FFFFFF"/>
                </a:solidFill>
              </a14:hiddenFill>
            </a:ext>
          </a:extLst>
        </p:spPr>
      </p:pic>
      <p:pic>
        <p:nvPicPr>
          <p:cNvPr id="3627" name="Picture 3626" descr="A colorful lines on a black background&#10;&#10;Description automatically generated">
            <a:extLst>
              <a:ext uri="{FF2B5EF4-FFF2-40B4-BE49-F238E27FC236}">
                <a16:creationId xmlns:a16="http://schemas.microsoft.com/office/drawing/2014/main" id="{FA42A5DB-743F-C8BE-D3BD-2B58FD848C73}"/>
              </a:ext>
            </a:extLst>
          </p:cNvPr>
          <p:cNvPicPr>
            <a:picLocks noChangeAspect="1"/>
          </p:cNvPicPr>
          <p:nvPr/>
        </p:nvPicPr>
        <p:blipFill>
          <a:blip r:embed="rId4">
            <a:alphaModFix amt="90000"/>
            <a:extLst>
              <a:ext uri="{28A0092B-C50C-407E-A947-70E740481C1C}">
                <a14:useLocalDpi xmlns:a14="http://schemas.microsoft.com/office/drawing/2010/main" val="0"/>
              </a:ext>
            </a:extLst>
          </a:blip>
          <a:stretch>
            <a:fillRect/>
          </a:stretch>
        </p:blipFill>
        <p:spPr>
          <a:xfrm>
            <a:off x="9443062" y="0"/>
            <a:ext cx="2748938" cy="1563494"/>
          </a:xfrm>
          <a:prstGeom prst="rect">
            <a:avLst/>
          </a:prstGeom>
        </p:spPr>
      </p:pic>
      <p:pic>
        <p:nvPicPr>
          <p:cNvPr id="3628" name="Picture 3627" descr="A colorful lines on a black background&#10;&#10;Description automatically generated">
            <a:extLst>
              <a:ext uri="{FF2B5EF4-FFF2-40B4-BE49-F238E27FC236}">
                <a16:creationId xmlns:a16="http://schemas.microsoft.com/office/drawing/2014/main" id="{C559A969-ACD6-57B9-B5A6-B5DE74A95FA4}"/>
              </a:ext>
            </a:extLst>
          </p:cNvPr>
          <p:cNvPicPr>
            <a:picLocks noChangeAspect="1"/>
          </p:cNvPicPr>
          <p:nvPr/>
        </p:nvPicPr>
        <p:blipFill>
          <a:blip r:embed="rId4">
            <a:alphaModFix amt="43000"/>
            <a:extLst>
              <a:ext uri="{28A0092B-C50C-407E-A947-70E740481C1C}">
                <a14:useLocalDpi xmlns:a14="http://schemas.microsoft.com/office/drawing/2010/main" val="0"/>
              </a:ext>
            </a:extLst>
          </a:blip>
          <a:stretch>
            <a:fillRect/>
          </a:stretch>
        </p:blipFill>
        <p:spPr>
          <a:xfrm rot="10800000">
            <a:off x="6656" y="5251765"/>
            <a:ext cx="2748938" cy="1563494"/>
          </a:xfrm>
          <a:prstGeom prst="rect">
            <a:avLst/>
          </a:prstGeom>
        </p:spPr>
      </p:pic>
      <p:sp>
        <p:nvSpPr>
          <p:cNvPr id="5" name="Rounded Rectangle 8">
            <a:extLst>
              <a:ext uri="{FF2B5EF4-FFF2-40B4-BE49-F238E27FC236}">
                <a16:creationId xmlns:a16="http://schemas.microsoft.com/office/drawing/2014/main" id="{D5983022-FFC1-8D19-3AEF-E82ACDA7C74F}"/>
              </a:ext>
            </a:extLst>
          </p:cNvPr>
          <p:cNvSpPr/>
          <p:nvPr/>
        </p:nvSpPr>
        <p:spPr>
          <a:xfrm>
            <a:off x="2576232" y="1452914"/>
            <a:ext cx="6433242" cy="2962684"/>
          </a:xfrm>
          <a:prstGeom prst="roundRect">
            <a:avLst>
              <a:gd name="adj" fmla="val 4517"/>
            </a:avLst>
          </a:prstGeom>
          <a:gradFill flip="none" rotWithShape="1">
            <a:gsLst>
              <a:gs pos="0">
                <a:srgbClr val="9A0A18"/>
              </a:gs>
              <a:gs pos="43000">
                <a:schemeClr val="tx1"/>
              </a:gs>
            </a:gsLst>
            <a:lin ang="18900000" scaled="1"/>
            <a:tileRect/>
          </a:gradFill>
          <a:ln w="19050">
            <a:solidFill>
              <a:srgbClr val="E0C0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EE3E1895-5603-000E-23E2-DE512FDBADCB}"/>
              </a:ext>
            </a:extLst>
          </p:cNvPr>
          <p:cNvPicPr>
            <a:picLocks noChangeAspect="1"/>
          </p:cNvPicPr>
          <p:nvPr/>
        </p:nvPicPr>
        <p:blipFill>
          <a:blip r:embed="rId5"/>
          <a:stretch>
            <a:fillRect/>
          </a:stretch>
        </p:blipFill>
        <p:spPr>
          <a:xfrm rot="20952104">
            <a:off x="2107314" y="967905"/>
            <a:ext cx="1139404" cy="811100"/>
          </a:xfrm>
          <a:prstGeom prst="rect">
            <a:avLst/>
          </a:prstGeom>
        </p:spPr>
      </p:pic>
      <p:sp>
        <p:nvSpPr>
          <p:cNvPr id="10" name="Rounded Rectangle 62">
            <a:extLst>
              <a:ext uri="{FF2B5EF4-FFF2-40B4-BE49-F238E27FC236}">
                <a16:creationId xmlns:a16="http://schemas.microsoft.com/office/drawing/2014/main" id="{5A3F3328-2090-06EA-949B-47553D6B30FE}"/>
              </a:ext>
            </a:extLst>
          </p:cNvPr>
          <p:cNvSpPr/>
          <p:nvPr/>
        </p:nvSpPr>
        <p:spPr>
          <a:xfrm>
            <a:off x="4571508" y="4814734"/>
            <a:ext cx="2811981" cy="1607840"/>
          </a:xfrm>
          <a:prstGeom prst="roundRect">
            <a:avLst>
              <a:gd name="adj" fmla="val 4517"/>
            </a:avLst>
          </a:prstGeom>
          <a:gradFill flip="none" rotWithShape="1">
            <a:gsLst>
              <a:gs pos="0">
                <a:srgbClr val="9A0A18"/>
              </a:gs>
              <a:gs pos="43000">
                <a:schemeClr val="tx1"/>
              </a:gs>
            </a:gsLst>
            <a:lin ang="18900000" scaled="1"/>
            <a:tileRect/>
          </a:gradFill>
          <a:ln w="19050">
            <a:solidFill>
              <a:srgbClr val="E0C0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72">
            <a:extLst>
              <a:ext uri="{FF2B5EF4-FFF2-40B4-BE49-F238E27FC236}">
                <a16:creationId xmlns:a16="http://schemas.microsoft.com/office/drawing/2014/main" id="{09972611-6712-4AA9-944B-FFD6D2059394}"/>
              </a:ext>
            </a:extLst>
          </p:cNvPr>
          <p:cNvSpPr/>
          <p:nvPr/>
        </p:nvSpPr>
        <p:spPr>
          <a:xfrm>
            <a:off x="971965" y="4814734"/>
            <a:ext cx="2811981" cy="1611878"/>
          </a:xfrm>
          <a:prstGeom prst="roundRect">
            <a:avLst>
              <a:gd name="adj" fmla="val 4517"/>
            </a:avLst>
          </a:prstGeom>
          <a:gradFill flip="none" rotWithShape="1">
            <a:gsLst>
              <a:gs pos="0">
                <a:srgbClr val="9A0A18"/>
              </a:gs>
              <a:gs pos="43000">
                <a:schemeClr val="tx1"/>
              </a:gs>
            </a:gsLst>
            <a:lin ang="18900000" scaled="1"/>
            <a:tileRect/>
          </a:gradFill>
          <a:ln w="19050">
            <a:solidFill>
              <a:srgbClr val="E0C0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15">
            <a:extLst>
              <a:ext uri="{FF2B5EF4-FFF2-40B4-BE49-F238E27FC236}">
                <a16:creationId xmlns:a16="http://schemas.microsoft.com/office/drawing/2014/main" id="{051E188F-01D2-ADA9-3840-56C8C797EAD1}"/>
              </a:ext>
            </a:extLst>
          </p:cNvPr>
          <p:cNvSpPr/>
          <p:nvPr/>
        </p:nvSpPr>
        <p:spPr>
          <a:xfrm>
            <a:off x="6056679" y="1888735"/>
            <a:ext cx="2552012" cy="2369184"/>
          </a:xfrm>
          <a:prstGeom prst="roundRect">
            <a:avLst>
              <a:gd name="adj" fmla="val 4517"/>
            </a:avLst>
          </a:prstGeom>
          <a:gradFill>
            <a:gsLst>
              <a:gs pos="0">
                <a:srgbClr val="9A0A18"/>
              </a:gs>
              <a:gs pos="32000">
                <a:schemeClr val="tx1"/>
              </a:gs>
            </a:gsLst>
            <a:lin ang="5400000" scaled="1"/>
          </a:gradFill>
          <a:ln w="19050">
            <a:solidFill>
              <a:srgbClr val="E0C0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16" name="Group 3615">
            <a:extLst>
              <a:ext uri="{FF2B5EF4-FFF2-40B4-BE49-F238E27FC236}">
                <a16:creationId xmlns:a16="http://schemas.microsoft.com/office/drawing/2014/main" id="{CD7A2F3B-0033-CA8D-B784-54F9781876E0}"/>
              </a:ext>
            </a:extLst>
          </p:cNvPr>
          <p:cNvGrpSpPr/>
          <p:nvPr/>
        </p:nvGrpSpPr>
        <p:grpSpPr>
          <a:xfrm>
            <a:off x="8269663" y="3597478"/>
            <a:ext cx="966875" cy="966875"/>
            <a:chOff x="4215992" y="-1715396"/>
            <a:chExt cx="1716622" cy="1716622"/>
          </a:xfrm>
        </p:grpSpPr>
        <p:sp>
          <p:nvSpPr>
            <p:cNvPr id="3617" name="Oval 3616">
              <a:extLst>
                <a:ext uri="{FF2B5EF4-FFF2-40B4-BE49-F238E27FC236}">
                  <a16:creationId xmlns:a16="http://schemas.microsoft.com/office/drawing/2014/main" id="{5979EA69-F4DC-479F-7FE1-34B1DF298910}"/>
                </a:ext>
              </a:extLst>
            </p:cNvPr>
            <p:cNvSpPr/>
            <p:nvPr/>
          </p:nvSpPr>
          <p:spPr>
            <a:xfrm>
              <a:off x="4215992" y="-1715396"/>
              <a:ext cx="1716622" cy="1716622"/>
            </a:xfrm>
            <a:prstGeom prst="ellipse">
              <a:avLst/>
            </a:prstGeom>
            <a:gradFill>
              <a:gsLst>
                <a:gs pos="61000">
                  <a:srgbClr val="7A0719"/>
                </a:gs>
                <a:gs pos="26000">
                  <a:srgbClr val="E3072A"/>
                </a:gs>
                <a:gs pos="86000">
                  <a:srgbClr val="100708"/>
                </a:gs>
              </a:gsLst>
              <a:path path="circle">
                <a:fillToRect r="100000" b="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18" name="Picture 3617">
              <a:extLst>
                <a:ext uri="{FF2B5EF4-FFF2-40B4-BE49-F238E27FC236}">
                  <a16:creationId xmlns:a16="http://schemas.microsoft.com/office/drawing/2014/main" id="{2B27E6B3-1D1A-5E26-1C1D-F54F8BB507DD}"/>
                </a:ext>
              </a:extLst>
            </p:cNvPr>
            <p:cNvPicPr>
              <a:picLocks noChangeAspect="1"/>
            </p:cNvPicPr>
            <p:nvPr/>
          </p:nvPicPr>
          <p:blipFill>
            <a:blip r:embed="rId6"/>
            <a:stretch>
              <a:fillRect/>
            </a:stretch>
          </p:blipFill>
          <p:spPr>
            <a:xfrm>
              <a:off x="4674276" y="-1467596"/>
              <a:ext cx="800054" cy="1221024"/>
            </a:xfrm>
            <a:prstGeom prst="rect">
              <a:avLst/>
            </a:prstGeom>
          </p:spPr>
        </p:pic>
      </p:grpSp>
      <p:sp>
        <p:nvSpPr>
          <p:cNvPr id="3635" name="Rounded Rectangle 173">
            <a:extLst>
              <a:ext uri="{FF2B5EF4-FFF2-40B4-BE49-F238E27FC236}">
                <a16:creationId xmlns:a16="http://schemas.microsoft.com/office/drawing/2014/main" id="{20F140B2-E7BD-4023-D92C-A9A605DB5E69}"/>
              </a:ext>
            </a:extLst>
          </p:cNvPr>
          <p:cNvSpPr/>
          <p:nvPr/>
        </p:nvSpPr>
        <p:spPr>
          <a:xfrm>
            <a:off x="1154830" y="5031373"/>
            <a:ext cx="2396040" cy="1282357"/>
          </a:xfrm>
          <a:prstGeom prst="roundRect">
            <a:avLst>
              <a:gd name="adj" fmla="val 4517"/>
            </a:avLst>
          </a:prstGeom>
          <a:solidFill>
            <a:srgbClr val="9A0A18"/>
          </a:solidFill>
          <a:ln w="19050">
            <a:solidFill>
              <a:srgbClr val="E0C0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A0D7A08F-47F3-4066-3B58-238B4E8C6961}"/>
              </a:ext>
            </a:extLst>
          </p:cNvPr>
          <p:cNvPicPr>
            <a:picLocks noChangeAspect="1"/>
          </p:cNvPicPr>
          <p:nvPr/>
        </p:nvPicPr>
        <p:blipFill>
          <a:blip r:embed="rId6">
            <a:alphaModFix amt="10000"/>
          </a:blip>
          <a:srcRect t="8031"/>
          <a:stretch>
            <a:fillRect/>
          </a:stretch>
        </p:blipFill>
        <p:spPr>
          <a:xfrm>
            <a:off x="6682248" y="1715368"/>
            <a:ext cx="1681033" cy="2359509"/>
          </a:xfrm>
          <a:custGeom>
            <a:avLst/>
            <a:gdLst>
              <a:gd name="connsiteX0" fmla="*/ 0 w 1681033"/>
              <a:gd name="connsiteY0" fmla="*/ 0 h 2359509"/>
              <a:gd name="connsiteX1" fmla="*/ 1572857 w 1681033"/>
              <a:gd name="connsiteY1" fmla="*/ 0 h 2359509"/>
              <a:gd name="connsiteX2" fmla="*/ 1681033 w 1681033"/>
              <a:gd name="connsiteY2" fmla="*/ 108176 h 2359509"/>
              <a:gd name="connsiteX3" fmla="*/ 1681033 w 1681033"/>
              <a:gd name="connsiteY3" fmla="*/ 2359509 h 2359509"/>
              <a:gd name="connsiteX4" fmla="*/ 0 w 1681033"/>
              <a:gd name="connsiteY4" fmla="*/ 2359509 h 2359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1033" h="2359509">
                <a:moveTo>
                  <a:pt x="0" y="0"/>
                </a:moveTo>
                <a:lnTo>
                  <a:pt x="1572857" y="0"/>
                </a:lnTo>
                <a:cubicBezTo>
                  <a:pt x="1632601" y="0"/>
                  <a:pt x="1681033" y="48432"/>
                  <a:pt x="1681033" y="108176"/>
                </a:cubicBezTo>
                <a:lnTo>
                  <a:pt x="1681033" y="2359509"/>
                </a:lnTo>
                <a:lnTo>
                  <a:pt x="0" y="2359509"/>
                </a:lnTo>
                <a:close/>
              </a:path>
            </a:pathLst>
          </a:custGeom>
        </p:spPr>
      </p:pic>
      <p:grpSp>
        <p:nvGrpSpPr>
          <p:cNvPr id="18" name="Group 17">
            <a:extLst>
              <a:ext uri="{FF2B5EF4-FFF2-40B4-BE49-F238E27FC236}">
                <a16:creationId xmlns:a16="http://schemas.microsoft.com/office/drawing/2014/main" id="{B05100B8-8AF4-C107-2398-D7916288F26A}"/>
              </a:ext>
            </a:extLst>
          </p:cNvPr>
          <p:cNvGrpSpPr/>
          <p:nvPr/>
        </p:nvGrpSpPr>
        <p:grpSpPr>
          <a:xfrm>
            <a:off x="6270704" y="1987550"/>
            <a:ext cx="2337987" cy="1122236"/>
            <a:chOff x="434713" y="2291986"/>
            <a:chExt cx="2203329" cy="1122236"/>
          </a:xfrm>
        </p:grpSpPr>
        <p:sp>
          <p:nvSpPr>
            <p:cNvPr id="19" name="TextBox 18">
              <a:extLst>
                <a:ext uri="{FF2B5EF4-FFF2-40B4-BE49-F238E27FC236}">
                  <a16:creationId xmlns:a16="http://schemas.microsoft.com/office/drawing/2014/main" id="{198E9F32-AEE2-8B1B-983D-389278C28A6C}"/>
                </a:ext>
              </a:extLst>
            </p:cNvPr>
            <p:cNvSpPr txBox="1"/>
            <p:nvPr/>
          </p:nvSpPr>
          <p:spPr>
            <a:xfrm>
              <a:off x="444553" y="2293044"/>
              <a:ext cx="554825" cy="261610"/>
            </a:xfrm>
            <a:prstGeom prst="rect">
              <a:avLst/>
            </a:prstGeom>
            <a:noFill/>
          </p:spPr>
          <p:txBody>
            <a:bodyPr wrap="square">
              <a:spAutoFit/>
            </a:bodyPr>
            <a:lstStyle/>
            <a:p>
              <a:r>
                <a:rPr lang="en-US" sz="1100" b="1" dirty="0">
                  <a:solidFill>
                    <a:schemeClr val="bg1"/>
                  </a:solidFill>
                  <a:latin typeface="Times New Roman" panose="02020603050405020304" pitchFamily="18" charset="0"/>
                  <a:cs typeface="Times New Roman" panose="02020603050405020304" pitchFamily="18" charset="0"/>
                </a:rPr>
                <a:t>Name</a:t>
              </a:r>
              <a:endParaRPr lang="en-US" sz="1100" dirty="0">
                <a:solidFill>
                  <a:schemeClr val="bg1"/>
                </a:solidFill>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82779C2F-CFD7-D606-EA51-E550872C54E6}"/>
                </a:ext>
              </a:extLst>
            </p:cNvPr>
            <p:cNvSpPr txBox="1"/>
            <p:nvPr/>
          </p:nvSpPr>
          <p:spPr>
            <a:xfrm>
              <a:off x="434713" y="2574067"/>
              <a:ext cx="554825" cy="246221"/>
            </a:xfrm>
            <a:prstGeom prst="rect">
              <a:avLst/>
            </a:prstGeom>
            <a:noFill/>
          </p:spPr>
          <p:txBody>
            <a:bodyPr wrap="square">
              <a:spAutoFit/>
            </a:bodyPr>
            <a:lstStyle/>
            <a:p>
              <a:r>
                <a:rPr lang="en-US" sz="1000" b="1" dirty="0">
                  <a:solidFill>
                    <a:schemeClr val="bg1"/>
                  </a:solidFill>
                  <a:latin typeface="Times New Roman" panose="02020603050405020304" pitchFamily="18" charset="0"/>
                  <a:cs typeface="Times New Roman" panose="02020603050405020304" pitchFamily="18" charset="0"/>
                </a:rPr>
                <a:t>Team</a:t>
              </a:r>
              <a:endParaRPr lang="en-US" sz="1000" dirty="0">
                <a:solidFill>
                  <a:schemeClr val="bg1"/>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5F4D98D3-F78C-D2CB-BEA3-5E4A9E9A9669}"/>
                </a:ext>
              </a:extLst>
            </p:cNvPr>
            <p:cNvSpPr txBox="1"/>
            <p:nvPr/>
          </p:nvSpPr>
          <p:spPr>
            <a:xfrm>
              <a:off x="443649" y="2869238"/>
              <a:ext cx="664807" cy="230832"/>
            </a:xfrm>
            <a:prstGeom prst="rect">
              <a:avLst/>
            </a:prstGeom>
            <a:noFill/>
          </p:spPr>
          <p:txBody>
            <a:bodyPr wrap="square">
              <a:spAutoFit/>
            </a:bodyPr>
            <a:lstStyle/>
            <a:p>
              <a:r>
                <a:rPr lang="en-US" sz="900" b="1" dirty="0">
                  <a:solidFill>
                    <a:schemeClr val="bg1"/>
                  </a:solidFill>
                  <a:latin typeface="Times New Roman" panose="02020603050405020304" pitchFamily="18" charset="0"/>
                  <a:cs typeface="Times New Roman" panose="02020603050405020304" pitchFamily="18" charset="0"/>
                </a:rPr>
                <a:t>Total runs</a:t>
              </a:r>
              <a:endParaRPr lang="en-US" sz="900" dirty="0">
                <a:solidFill>
                  <a:schemeClr val="bg1"/>
                </a:solidFill>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15F62656-7A6C-E3DD-07C8-89954143CC68}"/>
                </a:ext>
              </a:extLst>
            </p:cNvPr>
            <p:cNvSpPr txBox="1"/>
            <p:nvPr/>
          </p:nvSpPr>
          <p:spPr>
            <a:xfrm>
              <a:off x="453995" y="3149761"/>
              <a:ext cx="600745" cy="246221"/>
            </a:xfrm>
            <a:prstGeom prst="rect">
              <a:avLst/>
            </a:prstGeom>
            <a:noFill/>
          </p:spPr>
          <p:txBody>
            <a:bodyPr wrap="square">
              <a:spAutoFit/>
            </a:bodyPr>
            <a:lstStyle/>
            <a:p>
              <a:r>
                <a:rPr lang="en-US" sz="1000" b="1" dirty="0">
                  <a:solidFill>
                    <a:schemeClr val="bg1"/>
                  </a:solidFill>
                  <a:latin typeface="Times New Roman" panose="02020603050405020304" pitchFamily="18" charset="0"/>
                  <a:cs typeface="Times New Roman" panose="02020603050405020304" pitchFamily="18" charset="0"/>
                </a:rPr>
                <a:t>Innings</a:t>
              </a:r>
              <a:endParaRPr lang="en-US" sz="1000" dirty="0">
                <a:solidFill>
                  <a:schemeClr val="bg1"/>
                </a:solidFill>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F0B985B2-B4E5-F9C6-D116-806D46A53FF6}"/>
                </a:ext>
              </a:extLst>
            </p:cNvPr>
            <p:cNvSpPr txBox="1"/>
            <p:nvPr/>
          </p:nvSpPr>
          <p:spPr>
            <a:xfrm>
              <a:off x="965194" y="2291986"/>
              <a:ext cx="974876" cy="276999"/>
            </a:xfrm>
            <a:prstGeom prst="rect">
              <a:avLst/>
            </a:prstGeom>
            <a:noFill/>
          </p:spPr>
          <p:txBody>
            <a:bodyPr wrap="square" rtlCol="0">
              <a:spAutoFit/>
            </a:bodyPr>
            <a:lstStyle/>
            <a:p>
              <a:r>
                <a:rPr lang="en-GB" sz="1200" b="1" dirty="0">
                  <a:solidFill>
                    <a:schemeClr val="bg1"/>
                  </a:solidFill>
                  <a:latin typeface="Google Sans" panose="020B0503030502040204" pitchFamily="34" charset="0"/>
                </a:rPr>
                <a:t>V</a:t>
              </a:r>
              <a:r>
                <a:rPr lang="en-US" sz="1200" b="1" dirty="0">
                  <a:solidFill>
                    <a:schemeClr val="bg1"/>
                  </a:solidFill>
                  <a:latin typeface="Google Sans" panose="020B0503030502040204" pitchFamily="34" charset="0"/>
                </a:rPr>
                <a:t>IRAT KOHLI</a:t>
              </a:r>
            </a:p>
          </p:txBody>
        </p:sp>
        <p:sp>
          <p:nvSpPr>
            <p:cNvPr id="24" name="TextBox 23">
              <a:extLst>
                <a:ext uri="{FF2B5EF4-FFF2-40B4-BE49-F238E27FC236}">
                  <a16:creationId xmlns:a16="http://schemas.microsoft.com/office/drawing/2014/main" id="{843E8835-47F6-0FEC-3511-D539FF21A283}"/>
                </a:ext>
              </a:extLst>
            </p:cNvPr>
            <p:cNvSpPr txBox="1"/>
            <p:nvPr/>
          </p:nvSpPr>
          <p:spPr>
            <a:xfrm>
              <a:off x="857256" y="2293216"/>
              <a:ext cx="251992" cy="276999"/>
            </a:xfrm>
            <a:prstGeom prst="rect">
              <a:avLst/>
            </a:prstGeom>
            <a:noFill/>
          </p:spPr>
          <p:txBody>
            <a:bodyPr wrap="square" rtlCol="0">
              <a:spAutoFit/>
            </a:bodyPr>
            <a:lstStyle/>
            <a:p>
              <a:r>
                <a:rPr lang="en-US" sz="1200" dirty="0">
                  <a:solidFill>
                    <a:schemeClr val="bg1"/>
                  </a:solidFill>
                  <a:latin typeface="Google Sans" panose="020B0503030502040204" pitchFamily="34" charset="0"/>
                </a:rPr>
                <a:t>-</a:t>
              </a:r>
            </a:p>
          </p:txBody>
        </p:sp>
        <p:sp>
          <p:nvSpPr>
            <p:cNvPr id="25" name="TextBox 24">
              <a:extLst>
                <a:ext uri="{FF2B5EF4-FFF2-40B4-BE49-F238E27FC236}">
                  <a16:creationId xmlns:a16="http://schemas.microsoft.com/office/drawing/2014/main" id="{59369034-1FF4-590E-B1C9-C6FAD77FC931}"/>
                </a:ext>
              </a:extLst>
            </p:cNvPr>
            <p:cNvSpPr txBox="1"/>
            <p:nvPr/>
          </p:nvSpPr>
          <p:spPr>
            <a:xfrm>
              <a:off x="819156" y="2572281"/>
              <a:ext cx="251992" cy="276999"/>
            </a:xfrm>
            <a:prstGeom prst="rect">
              <a:avLst/>
            </a:prstGeom>
            <a:noFill/>
          </p:spPr>
          <p:txBody>
            <a:bodyPr wrap="square" rtlCol="0">
              <a:spAutoFit/>
            </a:bodyPr>
            <a:lstStyle/>
            <a:p>
              <a:r>
                <a:rPr lang="en-US" sz="1200" dirty="0">
                  <a:solidFill>
                    <a:schemeClr val="bg1"/>
                  </a:solidFill>
                  <a:latin typeface="Google Sans" panose="020B0503030502040204" pitchFamily="34" charset="0"/>
                </a:rPr>
                <a:t>-</a:t>
              </a:r>
            </a:p>
          </p:txBody>
        </p:sp>
        <p:sp>
          <p:nvSpPr>
            <p:cNvPr id="26" name="TextBox 25">
              <a:extLst>
                <a:ext uri="{FF2B5EF4-FFF2-40B4-BE49-F238E27FC236}">
                  <a16:creationId xmlns:a16="http://schemas.microsoft.com/office/drawing/2014/main" id="{64244611-8539-830D-BFD7-89FD62828CBC}"/>
                </a:ext>
              </a:extLst>
            </p:cNvPr>
            <p:cNvSpPr txBox="1"/>
            <p:nvPr/>
          </p:nvSpPr>
          <p:spPr>
            <a:xfrm>
              <a:off x="1190723" y="2858049"/>
              <a:ext cx="251992" cy="276999"/>
            </a:xfrm>
            <a:prstGeom prst="rect">
              <a:avLst/>
            </a:prstGeom>
            <a:noFill/>
          </p:spPr>
          <p:txBody>
            <a:bodyPr wrap="square" rtlCol="0">
              <a:spAutoFit/>
            </a:bodyPr>
            <a:lstStyle/>
            <a:p>
              <a:r>
                <a:rPr lang="en-US" sz="1200" dirty="0">
                  <a:solidFill>
                    <a:schemeClr val="bg1"/>
                  </a:solidFill>
                  <a:latin typeface="Google Sans" panose="020B0503030502040204" pitchFamily="34" charset="0"/>
                </a:rPr>
                <a:t>-</a:t>
              </a:r>
            </a:p>
          </p:txBody>
        </p:sp>
        <p:sp>
          <p:nvSpPr>
            <p:cNvPr id="27" name="TextBox 26">
              <a:extLst>
                <a:ext uri="{FF2B5EF4-FFF2-40B4-BE49-F238E27FC236}">
                  <a16:creationId xmlns:a16="http://schemas.microsoft.com/office/drawing/2014/main" id="{0C17BC65-0735-4D93-B7C3-F69F2574A5AB}"/>
                </a:ext>
              </a:extLst>
            </p:cNvPr>
            <p:cNvSpPr txBox="1"/>
            <p:nvPr/>
          </p:nvSpPr>
          <p:spPr>
            <a:xfrm>
              <a:off x="1189914" y="3130633"/>
              <a:ext cx="251992" cy="276999"/>
            </a:xfrm>
            <a:prstGeom prst="rect">
              <a:avLst/>
            </a:prstGeom>
            <a:noFill/>
          </p:spPr>
          <p:txBody>
            <a:bodyPr wrap="square" rtlCol="0">
              <a:spAutoFit/>
            </a:bodyPr>
            <a:lstStyle/>
            <a:p>
              <a:r>
                <a:rPr lang="en-US" sz="1200" dirty="0">
                  <a:solidFill>
                    <a:schemeClr val="bg1"/>
                  </a:solidFill>
                  <a:latin typeface="Google Sans" panose="020B0503030502040204" pitchFamily="34" charset="0"/>
                </a:rPr>
                <a:t>-</a:t>
              </a:r>
            </a:p>
          </p:txBody>
        </p:sp>
        <p:sp>
          <p:nvSpPr>
            <p:cNvPr id="28" name="TextBox 27">
              <a:extLst>
                <a:ext uri="{FF2B5EF4-FFF2-40B4-BE49-F238E27FC236}">
                  <a16:creationId xmlns:a16="http://schemas.microsoft.com/office/drawing/2014/main" id="{2EAB87F9-CB3B-D70D-9FF9-E7DA207F4592}"/>
                </a:ext>
              </a:extLst>
            </p:cNvPr>
            <p:cNvSpPr txBox="1"/>
            <p:nvPr/>
          </p:nvSpPr>
          <p:spPr>
            <a:xfrm>
              <a:off x="957704" y="2612212"/>
              <a:ext cx="1680338" cy="230832"/>
            </a:xfrm>
            <a:prstGeom prst="rect">
              <a:avLst/>
            </a:prstGeom>
            <a:noFill/>
          </p:spPr>
          <p:txBody>
            <a:bodyPr wrap="square" rtlCol="0">
              <a:spAutoFit/>
            </a:bodyPr>
            <a:lstStyle/>
            <a:p>
              <a:r>
                <a:rPr lang="en-GB" sz="900" dirty="0">
                  <a:solidFill>
                    <a:schemeClr val="bg1"/>
                  </a:solidFill>
                  <a:latin typeface="Google Sans" panose="020B0503030502040204" pitchFamily="34" charset="0"/>
                </a:rPr>
                <a:t>R</a:t>
              </a:r>
              <a:r>
                <a:rPr lang="en-US" sz="900" dirty="0">
                  <a:solidFill>
                    <a:schemeClr val="bg1"/>
                  </a:solidFill>
                  <a:latin typeface="Google Sans" panose="020B0503030502040204" pitchFamily="34" charset="0"/>
                </a:rPr>
                <a:t>OYAL CHALLENGERS BENGLURU</a:t>
              </a:r>
            </a:p>
          </p:txBody>
        </p:sp>
        <p:sp>
          <p:nvSpPr>
            <p:cNvPr id="29" name="TextBox 28">
              <a:extLst>
                <a:ext uri="{FF2B5EF4-FFF2-40B4-BE49-F238E27FC236}">
                  <a16:creationId xmlns:a16="http://schemas.microsoft.com/office/drawing/2014/main" id="{9D1FD2E5-4D86-AD7F-C02D-0E6F1D405C88}"/>
                </a:ext>
              </a:extLst>
            </p:cNvPr>
            <p:cNvSpPr txBox="1"/>
            <p:nvPr/>
          </p:nvSpPr>
          <p:spPr>
            <a:xfrm>
              <a:off x="1367917" y="2884626"/>
              <a:ext cx="542808" cy="230832"/>
            </a:xfrm>
            <a:prstGeom prst="rect">
              <a:avLst/>
            </a:prstGeom>
            <a:noFill/>
          </p:spPr>
          <p:txBody>
            <a:bodyPr wrap="square" rtlCol="0">
              <a:spAutoFit/>
            </a:bodyPr>
            <a:lstStyle/>
            <a:p>
              <a:r>
                <a:rPr lang="en-US" sz="900" dirty="0">
                  <a:solidFill>
                    <a:schemeClr val="bg1"/>
                  </a:solidFill>
                  <a:latin typeface="Google Sans" panose="020B0503030502040204" pitchFamily="34" charset="0"/>
                </a:rPr>
                <a:t>1385</a:t>
              </a:r>
            </a:p>
          </p:txBody>
        </p:sp>
        <p:sp>
          <p:nvSpPr>
            <p:cNvPr id="30" name="TextBox 29">
              <a:extLst>
                <a:ext uri="{FF2B5EF4-FFF2-40B4-BE49-F238E27FC236}">
                  <a16:creationId xmlns:a16="http://schemas.microsoft.com/office/drawing/2014/main" id="{B2C4C55E-83BE-43B6-FB79-0E30BE3BB2AB}"/>
                </a:ext>
              </a:extLst>
            </p:cNvPr>
            <p:cNvSpPr txBox="1"/>
            <p:nvPr/>
          </p:nvSpPr>
          <p:spPr>
            <a:xfrm>
              <a:off x="1428038" y="3183390"/>
              <a:ext cx="386330" cy="230832"/>
            </a:xfrm>
            <a:prstGeom prst="rect">
              <a:avLst/>
            </a:prstGeom>
            <a:noFill/>
          </p:spPr>
          <p:txBody>
            <a:bodyPr wrap="square" rtlCol="0">
              <a:spAutoFit/>
            </a:bodyPr>
            <a:lstStyle/>
            <a:p>
              <a:r>
                <a:rPr lang="en-GB" sz="900" dirty="0">
                  <a:solidFill>
                    <a:schemeClr val="bg1"/>
                  </a:solidFill>
                  <a:latin typeface="Google Sans" panose="020B0503030502040204" pitchFamily="34" charset="0"/>
                </a:rPr>
                <a:t>45</a:t>
              </a:r>
              <a:endParaRPr lang="en-US" sz="900" dirty="0">
                <a:solidFill>
                  <a:schemeClr val="bg1"/>
                </a:solidFill>
                <a:latin typeface="Google Sans" panose="020B0503030502040204" pitchFamily="34" charset="0"/>
              </a:endParaRPr>
            </a:p>
          </p:txBody>
        </p:sp>
      </p:grpSp>
      <p:grpSp>
        <p:nvGrpSpPr>
          <p:cNvPr id="3696" name="Group 3695">
            <a:extLst>
              <a:ext uri="{FF2B5EF4-FFF2-40B4-BE49-F238E27FC236}">
                <a16:creationId xmlns:a16="http://schemas.microsoft.com/office/drawing/2014/main" id="{D88E2A1D-16DB-25D5-7E9D-D6FB7BB82236}"/>
              </a:ext>
            </a:extLst>
          </p:cNvPr>
          <p:cNvGrpSpPr/>
          <p:nvPr/>
        </p:nvGrpSpPr>
        <p:grpSpPr>
          <a:xfrm>
            <a:off x="6279095" y="3144435"/>
            <a:ext cx="1607192" cy="833184"/>
            <a:chOff x="383850" y="2303951"/>
            <a:chExt cx="1514628" cy="833184"/>
          </a:xfrm>
        </p:grpSpPr>
        <p:sp>
          <p:nvSpPr>
            <p:cNvPr id="3697" name="TextBox 3696">
              <a:extLst>
                <a:ext uri="{FF2B5EF4-FFF2-40B4-BE49-F238E27FC236}">
                  <a16:creationId xmlns:a16="http://schemas.microsoft.com/office/drawing/2014/main" id="{FC5AC441-6EDB-C7F7-3EC8-7C3FCAAD05AD}"/>
                </a:ext>
              </a:extLst>
            </p:cNvPr>
            <p:cNvSpPr txBox="1"/>
            <p:nvPr/>
          </p:nvSpPr>
          <p:spPr>
            <a:xfrm>
              <a:off x="383850" y="2305916"/>
              <a:ext cx="797331" cy="246221"/>
            </a:xfrm>
            <a:prstGeom prst="rect">
              <a:avLst/>
            </a:prstGeom>
            <a:noFill/>
          </p:spPr>
          <p:txBody>
            <a:bodyPr wrap="square">
              <a:spAutoFit/>
            </a:bodyPr>
            <a:lstStyle/>
            <a:p>
              <a:r>
                <a:rPr lang="en-US" sz="1000" b="1" dirty="0">
                  <a:solidFill>
                    <a:schemeClr val="bg1"/>
                  </a:solidFill>
                  <a:latin typeface="Times New Roman" panose="02020603050405020304" pitchFamily="18" charset="0"/>
                  <a:cs typeface="Times New Roman" panose="02020603050405020304" pitchFamily="18" charset="0"/>
                </a:rPr>
                <a:t>Strike Rate</a:t>
              </a:r>
              <a:endParaRPr lang="en-US" sz="1000" dirty="0">
                <a:solidFill>
                  <a:schemeClr val="bg1"/>
                </a:solidFill>
                <a:latin typeface="Times New Roman" panose="02020603050405020304" pitchFamily="18" charset="0"/>
                <a:cs typeface="Times New Roman" panose="02020603050405020304" pitchFamily="18" charset="0"/>
              </a:endParaRPr>
            </a:p>
          </p:txBody>
        </p:sp>
        <p:sp>
          <p:nvSpPr>
            <p:cNvPr id="3698" name="TextBox 3697">
              <a:extLst>
                <a:ext uri="{FF2B5EF4-FFF2-40B4-BE49-F238E27FC236}">
                  <a16:creationId xmlns:a16="http://schemas.microsoft.com/office/drawing/2014/main" id="{300020C8-DE80-D61F-3913-165F90DA5E89}"/>
                </a:ext>
              </a:extLst>
            </p:cNvPr>
            <p:cNvSpPr txBox="1"/>
            <p:nvPr/>
          </p:nvSpPr>
          <p:spPr>
            <a:xfrm>
              <a:off x="383851" y="2584981"/>
              <a:ext cx="554825" cy="246221"/>
            </a:xfrm>
            <a:prstGeom prst="rect">
              <a:avLst/>
            </a:prstGeom>
            <a:noFill/>
          </p:spPr>
          <p:txBody>
            <a:bodyPr wrap="square">
              <a:spAutoFit/>
            </a:bodyPr>
            <a:lstStyle/>
            <a:p>
              <a:endParaRPr lang="en-US" sz="1000" dirty="0">
                <a:solidFill>
                  <a:schemeClr val="bg1"/>
                </a:solidFill>
                <a:latin typeface="Times New Roman" panose="02020603050405020304" pitchFamily="18" charset="0"/>
                <a:cs typeface="Times New Roman" panose="02020603050405020304" pitchFamily="18" charset="0"/>
              </a:endParaRPr>
            </a:p>
          </p:txBody>
        </p:sp>
        <p:sp>
          <p:nvSpPr>
            <p:cNvPr id="3699" name="TextBox 3698">
              <a:extLst>
                <a:ext uri="{FF2B5EF4-FFF2-40B4-BE49-F238E27FC236}">
                  <a16:creationId xmlns:a16="http://schemas.microsoft.com/office/drawing/2014/main" id="{40E63CDA-257B-14E5-B9B4-B45AD8111DA9}"/>
                </a:ext>
              </a:extLst>
            </p:cNvPr>
            <p:cNvSpPr txBox="1"/>
            <p:nvPr/>
          </p:nvSpPr>
          <p:spPr>
            <a:xfrm>
              <a:off x="383851" y="2869238"/>
              <a:ext cx="830848" cy="246221"/>
            </a:xfrm>
            <a:prstGeom prst="rect">
              <a:avLst/>
            </a:prstGeom>
            <a:noFill/>
          </p:spPr>
          <p:txBody>
            <a:bodyPr wrap="square">
              <a:spAutoFit/>
            </a:bodyPr>
            <a:lstStyle/>
            <a:p>
              <a:r>
                <a:rPr lang="en-US" sz="1000" b="1" dirty="0">
                  <a:solidFill>
                    <a:schemeClr val="bg1"/>
                  </a:solidFill>
                  <a:latin typeface="Times New Roman" panose="02020603050405020304" pitchFamily="18" charset="0"/>
                  <a:cs typeface="Times New Roman" panose="02020603050405020304" pitchFamily="18" charset="0"/>
                </a:rPr>
                <a:t>Boundary%</a:t>
              </a:r>
              <a:endParaRPr lang="en-US" sz="1000" dirty="0">
                <a:solidFill>
                  <a:schemeClr val="bg1"/>
                </a:solidFill>
                <a:latin typeface="Times New Roman" panose="02020603050405020304" pitchFamily="18" charset="0"/>
                <a:cs typeface="Times New Roman" panose="02020603050405020304" pitchFamily="18" charset="0"/>
              </a:endParaRPr>
            </a:p>
          </p:txBody>
        </p:sp>
        <p:sp>
          <p:nvSpPr>
            <p:cNvPr id="3701" name="TextBox 3700">
              <a:extLst>
                <a:ext uri="{FF2B5EF4-FFF2-40B4-BE49-F238E27FC236}">
                  <a16:creationId xmlns:a16="http://schemas.microsoft.com/office/drawing/2014/main" id="{A22263AB-97AF-97F4-1F94-813E4C763C17}"/>
                </a:ext>
              </a:extLst>
            </p:cNvPr>
            <p:cNvSpPr txBox="1"/>
            <p:nvPr/>
          </p:nvSpPr>
          <p:spPr>
            <a:xfrm>
              <a:off x="1360075" y="2331688"/>
              <a:ext cx="538403" cy="230832"/>
            </a:xfrm>
            <a:prstGeom prst="rect">
              <a:avLst/>
            </a:prstGeom>
            <a:noFill/>
          </p:spPr>
          <p:txBody>
            <a:bodyPr wrap="square" rtlCol="0">
              <a:spAutoFit/>
            </a:bodyPr>
            <a:lstStyle/>
            <a:p>
              <a:r>
                <a:rPr lang="en-GB" sz="900" dirty="0">
                  <a:solidFill>
                    <a:schemeClr val="bg1"/>
                  </a:solidFill>
                  <a:latin typeface="Google Sans" panose="020B0503030502040204" pitchFamily="34" charset="0"/>
                </a:rPr>
                <a:t>127.06</a:t>
              </a:r>
              <a:endParaRPr lang="en-US" sz="900" dirty="0">
                <a:solidFill>
                  <a:schemeClr val="bg1"/>
                </a:solidFill>
                <a:latin typeface="Google Sans" panose="020B0503030502040204" pitchFamily="34" charset="0"/>
              </a:endParaRPr>
            </a:p>
          </p:txBody>
        </p:sp>
        <p:sp>
          <p:nvSpPr>
            <p:cNvPr id="3702" name="TextBox 3701">
              <a:extLst>
                <a:ext uri="{FF2B5EF4-FFF2-40B4-BE49-F238E27FC236}">
                  <a16:creationId xmlns:a16="http://schemas.microsoft.com/office/drawing/2014/main" id="{909EB891-A39D-3E66-6CA1-16F4111774E9}"/>
                </a:ext>
              </a:extLst>
            </p:cNvPr>
            <p:cNvSpPr txBox="1"/>
            <p:nvPr/>
          </p:nvSpPr>
          <p:spPr>
            <a:xfrm>
              <a:off x="1142477" y="2303951"/>
              <a:ext cx="251992" cy="276999"/>
            </a:xfrm>
            <a:prstGeom prst="rect">
              <a:avLst/>
            </a:prstGeom>
            <a:noFill/>
          </p:spPr>
          <p:txBody>
            <a:bodyPr wrap="square" rtlCol="0">
              <a:spAutoFit/>
            </a:bodyPr>
            <a:lstStyle/>
            <a:p>
              <a:r>
                <a:rPr lang="en-US" sz="1200" dirty="0">
                  <a:solidFill>
                    <a:schemeClr val="bg1"/>
                  </a:solidFill>
                  <a:latin typeface="Google Sans" panose="020B0503030502040204" pitchFamily="34" charset="0"/>
                </a:rPr>
                <a:t>-</a:t>
              </a:r>
            </a:p>
          </p:txBody>
        </p:sp>
        <p:sp>
          <p:nvSpPr>
            <p:cNvPr id="3704" name="TextBox 3703">
              <a:extLst>
                <a:ext uri="{FF2B5EF4-FFF2-40B4-BE49-F238E27FC236}">
                  <a16:creationId xmlns:a16="http://schemas.microsoft.com/office/drawing/2014/main" id="{BBB04ECF-BF40-7CF4-A220-3F9EFBC38699}"/>
                </a:ext>
              </a:extLst>
            </p:cNvPr>
            <p:cNvSpPr txBox="1"/>
            <p:nvPr/>
          </p:nvSpPr>
          <p:spPr>
            <a:xfrm>
              <a:off x="1139678" y="2860136"/>
              <a:ext cx="234303" cy="276999"/>
            </a:xfrm>
            <a:prstGeom prst="rect">
              <a:avLst/>
            </a:prstGeom>
            <a:noFill/>
          </p:spPr>
          <p:txBody>
            <a:bodyPr wrap="square" rtlCol="0">
              <a:spAutoFit/>
            </a:bodyPr>
            <a:lstStyle/>
            <a:p>
              <a:r>
                <a:rPr lang="en-US" sz="1200" dirty="0">
                  <a:solidFill>
                    <a:schemeClr val="bg1"/>
                  </a:solidFill>
                  <a:latin typeface="Google Sans" panose="020B0503030502040204" pitchFamily="34" charset="0"/>
                </a:rPr>
                <a:t>-</a:t>
              </a:r>
            </a:p>
          </p:txBody>
        </p:sp>
        <p:sp>
          <p:nvSpPr>
            <p:cNvPr id="3707" name="TextBox 3706">
              <a:extLst>
                <a:ext uri="{FF2B5EF4-FFF2-40B4-BE49-F238E27FC236}">
                  <a16:creationId xmlns:a16="http://schemas.microsoft.com/office/drawing/2014/main" id="{12BDE251-D186-A153-96C3-60E01CB8E167}"/>
                </a:ext>
              </a:extLst>
            </p:cNvPr>
            <p:cNvSpPr txBox="1"/>
            <p:nvPr/>
          </p:nvSpPr>
          <p:spPr>
            <a:xfrm>
              <a:off x="1376279" y="2892233"/>
              <a:ext cx="484981" cy="230832"/>
            </a:xfrm>
            <a:prstGeom prst="rect">
              <a:avLst/>
            </a:prstGeom>
            <a:noFill/>
          </p:spPr>
          <p:txBody>
            <a:bodyPr wrap="square" rtlCol="0">
              <a:spAutoFit/>
            </a:bodyPr>
            <a:lstStyle/>
            <a:p>
              <a:r>
                <a:rPr lang="en-US" sz="900" dirty="0">
                  <a:solidFill>
                    <a:schemeClr val="bg1"/>
                  </a:solidFill>
                  <a:latin typeface="Google Sans" panose="020B0503030502040204" pitchFamily="34" charset="0"/>
                </a:rPr>
                <a:t>54.73</a:t>
              </a:r>
              <a:r>
                <a:rPr lang="en-US" sz="700" dirty="0">
                  <a:solidFill>
                    <a:schemeClr val="bg1"/>
                  </a:solidFill>
                  <a:latin typeface="Google Sans" panose="020B0503030502040204" pitchFamily="34" charset="0"/>
                </a:rPr>
                <a:t>%</a:t>
              </a:r>
            </a:p>
          </p:txBody>
        </p:sp>
      </p:grpSp>
      <p:pic>
        <p:nvPicPr>
          <p:cNvPr id="3710" name="Picture 3709" descr="A person in a cricket uniform&#10;&#10;Description automatically generated">
            <a:extLst>
              <a:ext uri="{FF2B5EF4-FFF2-40B4-BE49-F238E27FC236}">
                <a16:creationId xmlns:a16="http://schemas.microsoft.com/office/drawing/2014/main" id="{A6D01622-BE40-C20C-EF74-7FB0FDEC69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43785" y="1431042"/>
            <a:ext cx="3290957" cy="2878047"/>
          </a:xfrm>
          <a:prstGeom prst="rect">
            <a:avLst/>
          </a:prstGeom>
        </p:spPr>
      </p:pic>
      <p:sp>
        <p:nvSpPr>
          <p:cNvPr id="7" name="Rounded Rectangle 8">
            <a:extLst>
              <a:ext uri="{FF2B5EF4-FFF2-40B4-BE49-F238E27FC236}">
                <a16:creationId xmlns:a16="http://schemas.microsoft.com/office/drawing/2014/main" id="{0C017032-D1ED-D7F2-8DB1-E480C7E1E21B}"/>
              </a:ext>
            </a:extLst>
          </p:cNvPr>
          <p:cNvSpPr/>
          <p:nvPr/>
        </p:nvSpPr>
        <p:spPr>
          <a:xfrm>
            <a:off x="2896592" y="4592309"/>
            <a:ext cx="908620" cy="311825"/>
          </a:xfrm>
          <a:prstGeom prst="roundRect">
            <a:avLst>
              <a:gd name="adj" fmla="val 4517"/>
            </a:avLst>
          </a:prstGeom>
          <a:gradFill flip="none" rotWithShape="1">
            <a:gsLst>
              <a:gs pos="0">
                <a:srgbClr val="9A0A18"/>
              </a:gs>
              <a:gs pos="43000">
                <a:schemeClr val="tx1"/>
              </a:gs>
            </a:gsLst>
            <a:lin ang="18900000" scaled="1"/>
            <a:tileRect/>
          </a:gra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2021</a:t>
            </a:r>
            <a:endParaRPr lang="en-US" dirty="0"/>
          </a:p>
        </p:txBody>
      </p:sp>
      <p:sp>
        <p:nvSpPr>
          <p:cNvPr id="8" name="Rounded Rectangle 8">
            <a:extLst>
              <a:ext uri="{FF2B5EF4-FFF2-40B4-BE49-F238E27FC236}">
                <a16:creationId xmlns:a16="http://schemas.microsoft.com/office/drawing/2014/main" id="{427E3DC9-B4B0-1DBF-CC0F-94CA9D5D42AE}"/>
              </a:ext>
            </a:extLst>
          </p:cNvPr>
          <p:cNvSpPr/>
          <p:nvPr/>
        </p:nvSpPr>
        <p:spPr>
          <a:xfrm>
            <a:off x="6496441" y="4595342"/>
            <a:ext cx="908620" cy="311825"/>
          </a:xfrm>
          <a:prstGeom prst="roundRect">
            <a:avLst>
              <a:gd name="adj" fmla="val 4517"/>
            </a:avLst>
          </a:prstGeom>
          <a:gradFill flip="none" rotWithShape="1">
            <a:gsLst>
              <a:gs pos="0">
                <a:srgbClr val="9A0A18"/>
              </a:gs>
              <a:gs pos="43000">
                <a:schemeClr val="tx1"/>
              </a:gs>
            </a:gsLst>
            <a:lin ang="18900000" scaled="1"/>
            <a:tileRect/>
          </a:gra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2022</a:t>
            </a:r>
            <a:endParaRPr lang="en-US" dirty="0"/>
          </a:p>
        </p:txBody>
      </p:sp>
      <p:sp>
        <p:nvSpPr>
          <p:cNvPr id="31" name="Rounded Rectangle 8">
            <a:extLst>
              <a:ext uri="{FF2B5EF4-FFF2-40B4-BE49-F238E27FC236}">
                <a16:creationId xmlns:a16="http://schemas.microsoft.com/office/drawing/2014/main" id="{77753225-5D95-7A97-F4FB-42EDD2991778}"/>
              </a:ext>
            </a:extLst>
          </p:cNvPr>
          <p:cNvSpPr/>
          <p:nvPr/>
        </p:nvSpPr>
        <p:spPr>
          <a:xfrm>
            <a:off x="10085045" y="4636895"/>
            <a:ext cx="908620" cy="311825"/>
          </a:xfrm>
          <a:prstGeom prst="roundRect">
            <a:avLst>
              <a:gd name="adj" fmla="val 4517"/>
            </a:avLst>
          </a:prstGeom>
          <a:gradFill flip="none" rotWithShape="1">
            <a:gsLst>
              <a:gs pos="0">
                <a:srgbClr val="9A0A18"/>
              </a:gs>
              <a:gs pos="43000">
                <a:schemeClr val="tx1"/>
              </a:gs>
            </a:gsLst>
            <a:lin ang="18900000" scaled="1"/>
            <a:tileRect/>
          </a:gra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2023</a:t>
            </a:r>
            <a:endParaRPr lang="en-US" dirty="0"/>
          </a:p>
        </p:txBody>
      </p:sp>
      <p:sp>
        <p:nvSpPr>
          <p:cNvPr id="3619" name="TextBox 3618">
            <a:extLst>
              <a:ext uri="{FF2B5EF4-FFF2-40B4-BE49-F238E27FC236}">
                <a16:creationId xmlns:a16="http://schemas.microsoft.com/office/drawing/2014/main" id="{28E21BE0-4BF1-88B0-5A56-3077DE49BBB5}"/>
              </a:ext>
            </a:extLst>
          </p:cNvPr>
          <p:cNvSpPr txBox="1"/>
          <p:nvPr/>
        </p:nvSpPr>
        <p:spPr>
          <a:xfrm>
            <a:off x="6443572" y="1586021"/>
            <a:ext cx="1981612" cy="307777"/>
          </a:xfrm>
          <a:prstGeom prst="rect">
            <a:avLst/>
          </a:prstGeom>
          <a:noFill/>
        </p:spPr>
        <p:txBody>
          <a:bodyPr wrap="square" rtlCol="0">
            <a:spAutoFit/>
          </a:bodyPr>
          <a:lstStyle/>
          <a:p>
            <a:r>
              <a:rPr lang="en-GB" sz="1400" dirty="0">
                <a:solidFill>
                  <a:schemeClr val="bg1"/>
                </a:solidFill>
              </a:rPr>
              <a:t>Overall Performance</a:t>
            </a:r>
            <a:endParaRPr lang="en-US" sz="1400" dirty="0">
              <a:solidFill>
                <a:schemeClr val="bg1"/>
              </a:solidFill>
            </a:endParaRPr>
          </a:p>
        </p:txBody>
      </p:sp>
      <p:sp>
        <p:nvSpPr>
          <p:cNvPr id="3620" name="TextBox 3619">
            <a:extLst>
              <a:ext uri="{FF2B5EF4-FFF2-40B4-BE49-F238E27FC236}">
                <a16:creationId xmlns:a16="http://schemas.microsoft.com/office/drawing/2014/main" id="{7CB28A63-4EB8-5576-3786-E7EC0ABD2329}"/>
              </a:ext>
            </a:extLst>
          </p:cNvPr>
          <p:cNvSpPr txBox="1"/>
          <p:nvPr/>
        </p:nvSpPr>
        <p:spPr>
          <a:xfrm>
            <a:off x="6279095" y="3410150"/>
            <a:ext cx="851608" cy="246221"/>
          </a:xfrm>
          <a:prstGeom prst="rect">
            <a:avLst/>
          </a:prstGeom>
          <a:noFill/>
        </p:spPr>
        <p:txBody>
          <a:bodyPr wrap="square">
            <a:spAutoFit/>
          </a:bodyPr>
          <a:lstStyle/>
          <a:p>
            <a:r>
              <a:rPr lang="en-US" sz="1000" b="1" dirty="0">
                <a:solidFill>
                  <a:schemeClr val="bg1"/>
                </a:solidFill>
                <a:latin typeface="Times New Roman" panose="02020603050405020304" pitchFamily="18" charset="0"/>
                <a:cs typeface="Times New Roman" panose="02020603050405020304" pitchFamily="18" charset="0"/>
              </a:rPr>
              <a:t>Batting Avg</a:t>
            </a:r>
            <a:endParaRPr lang="en-US" sz="1000" dirty="0">
              <a:solidFill>
                <a:schemeClr val="bg1"/>
              </a:solidFill>
              <a:latin typeface="Times New Roman" panose="02020603050405020304" pitchFamily="18" charset="0"/>
              <a:cs typeface="Times New Roman" panose="02020603050405020304" pitchFamily="18" charset="0"/>
            </a:endParaRPr>
          </a:p>
        </p:txBody>
      </p:sp>
      <p:sp>
        <p:nvSpPr>
          <p:cNvPr id="3621" name="TextBox 3620">
            <a:extLst>
              <a:ext uri="{FF2B5EF4-FFF2-40B4-BE49-F238E27FC236}">
                <a16:creationId xmlns:a16="http://schemas.microsoft.com/office/drawing/2014/main" id="{ADD0D786-E3BD-8183-B699-BFB88A3DD440}"/>
              </a:ext>
            </a:extLst>
          </p:cNvPr>
          <p:cNvSpPr txBox="1"/>
          <p:nvPr/>
        </p:nvSpPr>
        <p:spPr>
          <a:xfrm>
            <a:off x="7076692" y="3425602"/>
            <a:ext cx="203393" cy="284151"/>
          </a:xfrm>
          <a:prstGeom prst="rect">
            <a:avLst/>
          </a:prstGeom>
          <a:noFill/>
        </p:spPr>
        <p:txBody>
          <a:bodyPr wrap="square" rtlCol="0">
            <a:spAutoFit/>
          </a:bodyPr>
          <a:lstStyle/>
          <a:p>
            <a:r>
              <a:rPr lang="en-US" sz="1200" dirty="0">
                <a:solidFill>
                  <a:schemeClr val="bg1"/>
                </a:solidFill>
                <a:latin typeface="Google Sans" panose="020B0503030502040204" pitchFamily="34" charset="0"/>
              </a:rPr>
              <a:t>-</a:t>
            </a:r>
          </a:p>
        </p:txBody>
      </p:sp>
      <p:sp>
        <p:nvSpPr>
          <p:cNvPr id="3622" name="TextBox 3621">
            <a:extLst>
              <a:ext uri="{FF2B5EF4-FFF2-40B4-BE49-F238E27FC236}">
                <a16:creationId xmlns:a16="http://schemas.microsoft.com/office/drawing/2014/main" id="{0D76D700-E2BC-2A03-B68F-E4531C0ABA98}"/>
              </a:ext>
            </a:extLst>
          </p:cNvPr>
          <p:cNvSpPr txBox="1"/>
          <p:nvPr/>
        </p:nvSpPr>
        <p:spPr>
          <a:xfrm>
            <a:off x="7335760" y="3443306"/>
            <a:ext cx="520216" cy="230832"/>
          </a:xfrm>
          <a:prstGeom prst="rect">
            <a:avLst/>
          </a:prstGeom>
          <a:noFill/>
        </p:spPr>
        <p:txBody>
          <a:bodyPr wrap="square" rtlCol="0">
            <a:spAutoFit/>
          </a:bodyPr>
          <a:lstStyle/>
          <a:p>
            <a:r>
              <a:rPr lang="en-GB" sz="900" dirty="0">
                <a:solidFill>
                  <a:schemeClr val="bg1"/>
                </a:solidFill>
                <a:latin typeface="Google Sans" panose="020B0503030502040204" pitchFamily="34" charset="0"/>
              </a:rPr>
              <a:t>33.78</a:t>
            </a:r>
            <a:endParaRPr lang="en-US" sz="900" dirty="0">
              <a:solidFill>
                <a:schemeClr val="bg1"/>
              </a:solidFill>
              <a:latin typeface="Google Sans" panose="020B0503030502040204" pitchFamily="34" charset="0"/>
            </a:endParaRPr>
          </a:p>
        </p:txBody>
      </p:sp>
      <p:sp>
        <p:nvSpPr>
          <p:cNvPr id="3623" name="TextBox 3622">
            <a:extLst>
              <a:ext uri="{FF2B5EF4-FFF2-40B4-BE49-F238E27FC236}">
                <a16:creationId xmlns:a16="http://schemas.microsoft.com/office/drawing/2014/main" id="{9A64F392-7176-912F-75B9-8058EEC545AA}"/>
              </a:ext>
            </a:extLst>
          </p:cNvPr>
          <p:cNvSpPr txBox="1"/>
          <p:nvPr/>
        </p:nvSpPr>
        <p:spPr>
          <a:xfrm>
            <a:off x="1155015" y="5010798"/>
            <a:ext cx="705437" cy="230832"/>
          </a:xfrm>
          <a:prstGeom prst="rect">
            <a:avLst/>
          </a:prstGeom>
          <a:noFill/>
        </p:spPr>
        <p:txBody>
          <a:bodyPr wrap="square">
            <a:spAutoFit/>
          </a:bodyPr>
          <a:lstStyle/>
          <a:p>
            <a:r>
              <a:rPr lang="en-US" sz="900" b="1" dirty="0">
                <a:solidFill>
                  <a:schemeClr val="bg1"/>
                </a:solidFill>
                <a:latin typeface="Times New Roman" panose="02020603050405020304" pitchFamily="18" charset="0"/>
                <a:cs typeface="Times New Roman" panose="02020603050405020304" pitchFamily="18" charset="0"/>
              </a:rPr>
              <a:t>Total runs</a:t>
            </a:r>
            <a:endParaRPr lang="en-US" sz="900" dirty="0">
              <a:solidFill>
                <a:schemeClr val="bg1"/>
              </a:solidFill>
              <a:latin typeface="Times New Roman" panose="02020603050405020304" pitchFamily="18" charset="0"/>
              <a:cs typeface="Times New Roman" panose="02020603050405020304" pitchFamily="18" charset="0"/>
            </a:endParaRPr>
          </a:p>
        </p:txBody>
      </p:sp>
      <p:sp>
        <p:nvSpPr>
          <p:cNvPr id="3624" name="TextBox 3623">
            <a:extLst>
              <a:ext uri="{FF2B5EF4-FFF2-40B4-BE49-F238E27FC236}">
                <a16:creationId xmlns:a16="http://schemas.microsoft.com/office/drawing/2014/main" id="{AE30DCC7-4E92-9298-3FA1-45A74E3892D6}"/>
              </a:ext>
            </a:extLst>
          </p:cNvPr>
          <p:cNvSpPr txBox="1"/>
          <p:nvPr/>
        </p:nvSpPr>
        <p:spPr>
          <a:xfrm>
            <a:off x="1151743" y="5310477"/>
            <a:ext cx="762006" cy="230832"/>
          </a:xfrm>
          <a:prstGeom prst="rect">
            <a:avLst/>
          </a:prstGeom>
          <a:noFill/>
        </p:spPr>
        <p:txBody>
          <a:bodyPr wrap="square">
            <a:spAutoFit/>
          </a:bodyPr>
          <a:lstStyle/>
          <a:p>
            <a:r>
              <a:rPr lang="en-GB" sz="900" dirty="0">
                <a:solidFill>
                  <a:schemeClr val="bg1"/>
                </a:solidFill>
                <a:latin typeface="Times New Roman" panose="02020603050405020304" pitchFamily="18" charset="0"/>
                <a:cs typeface="Times New Roman" panose="02020603050405020304" pitchFamily="18" charset="0"/>
              </a:rPr>
              <a:t>Batting </a:t>
            </a:r>
            <a:r>
              <a:rPr lang="en-GB" sz="900" dirty="0" err="1">
                <a:solidFill>
                  <a:schemeClr val="bg1"/>
                </a:solidFill>
                <a:latin typeface="Times New Roman" panose="02020603050405020304" pitchFamily="18" charset="0"/>
                <a:cs typeface="Times New Roman" panose="02020603050405020304" pitchFamily="18" charset="0"/>
              </a:rPr>
              <a:t>Avg</a:t>
            </a:r>
            <a:endParaRPr lang="en-US" sz="900" dirty="0">
              <a:solidFill>
                <a:schemeClr val="bg1"/>
              </a:solidFill>
              <a:latin typeface="Times New Roman" panose="02020603050405020304" pitchFamily="18" charset="0"/>
              <a:cs typeface="Times New Roman" panose="02020603050405020304" pitchFamily="18" charset="0"/>
            </a:endParaRPr>
          </a:p>
        </p:txBody>
      </p:sp>
      <p:sp>
        <p:nvSpPr>
          <p:cNvPr id="3625" name="TextBox 3624">
            <a:extLst>
              <a:ext uri="{FF2B5EF4-FFF2-40B4-BE49-F238E27FC236}">
                <a16:creationId xmlns:a16="http://schemas.microsoft.com/office/drawing/2014/main" id="{A534BC5F-F94E-49E7-5857-A9755AC5E941}"/>
              </a:ext>
            </a:extLst>
          </p:cNvPr>
          <p:cNvSpPr txBox="1"/>
          <p:nvPr/>
        </p:nvSpPr>
        <p:spPr>
          <a:xfrm>
            <a:off x="1162721" y="5591000"/>
            <a:ext cx="637460" cy="246221"/>
          </a:xfrm>
          <a:prstGeom prst="rect">
            <a:avLst/>
          </a:prstGeom>
          <a:noFill/>
        </p:spPr>
        <p:txBody>
          <a:bodyPr wrap="square">
            <a:spAutoFit/>
          </a:bodyPr>
          <a:lstStyle/>
          <a:p>
            <a:r>
              <a:rPr lang="en-US" sz="1000" b="1" dirty="0">
                <a:solidFill>
                  <a:schemeClr val="bg1"/>
                </a:solidFill>
                <a:latin typeface="Times New Roman" panose="02020603050405020304" pitchFamily="18" charset="0"/>
                <a:cs typeface="Times New Roman" panose="02020603050405020304" pitchFamily="18" charset="0"/>
              </a:rPr>
              <a:t>Innings</a:t>
            </a:r>
            <a:endParaRPr lang="en-US" sz="1000" dirty="0">
              <a:solidFill>
                <a:schemeClr val="bg1"/>
              </a:solidFill>
              <a:latin typeface="Times New Roman" panose="02020603050405020304" pitchFamily="18" charset="0"/>
              <a:cs typeface="Times New Roman" panose="02020603050405020304" pitchFamily="18" charset="0"/>
            </a:endParaRPr>
          </a:p>
        </p:txBody>
      </p:sp>
      <p:sp>
        <p:nvSpPr>
          <p:cNvPr id="3626" name="TextBox 3625">
            <a:extLst>
              <a:ext uri="{FF2B5EF4-FFF2-40B4-BE49-F238E27FC236}">
                <a16:creationId xmlns:a16="http://schemas.microsoft.com/office/drawing/2014/main" id="{176FE2A6-02E3-406E-D177-C0E1DA9E32FF}"/>
              </a:ext>
            </a:extLst>
          </p:cNvPr>
          <p:cNvSpPr txBox="1"/>
          <p:nvPr/>
        </p:nvSpPr>
        <p:spPr>
          <a:xfrm>
            <a:off x="1944475" y="5299288"/>
            <a:ext cx="267393" cy="276999"/>
          </a:xfrm>
          <a:prstGeom prst="rect">
            <a:avLst/>
          </a:prstGeom>
          <a:noFill/>
        </p:spPr>
        <p:txBody>
          <a:bodyPr wrap="square" rtlCol="0">
            <a:spAutoFit/>
          </a:bodyPr>
          <a:lstStyle/>
          <a:p>
            <a:r>
              <a:rPr lang="en-US" sz="1200" dirty="0">
                <a:solidFill>
                  <a:schemeClr val="bg1"/>
                </a:solidFill>
                <a:latin typeface="Google Sans" panose="020B0503030502040204" pitchFamily="34" charset="0"/>
              </a:rPr>
              <a:t>-</a:t>
            </a:r>
          </a:p>
        </p:txBody>
      </p:sp>
      <p:sp>
        <p:nvSpPr>
          <p:cNvPr id="3629" name="TextBox 3628">
            <a:extLst>
              <a:ext uri="{FF2B5EF4-FFF2-40B4-BE49-F238E27FC236}">
                <a16:creationId xmlns:a16="http://schemas.microsoft.com/office/drawing/2014/main" id="{EB25840F-BB58-88C8-D3C0-273DAD085CF7}"/>
              </a:ext>
            </a:extLst>
          </p:cNvPr>
          <p:cNvSpPr txBox="1"/>
          <p:nvPr/>
        </p:nvSpPr>
        <p:spPr>
          <a:xfrm>
            <a:off x="1943617" y="5593138"/>
            <a:ext cx="267393" cy="276999"/>
          </a:xfrm>
          <a:prstGeom prst="rect">
            <a:avLst/>
          </a:prstGeom>
          <a:noFill/>
        </p:spPr>
        <p:txBody>
          <a:bodyPr wrap="square" rtlCol="0">
            <a:spAutoFit/>
          </a:bodyPr>
          <a:lstStyle/>
          <a:p>
            <a:r>
              <a:rPr lang="en-US" sz="1200" dirty="0">
                <a:solidFill>
                  <a:schemeClr val="bg1"/>
                </a:solidFill>
                <a:latin typeface="Google Sans" panose="020B0503030502040204" pitchFamily="34" charset="0"/>
              </a:rPr>
              <a:t>-</a:t>
            </a:r>
          </a:p>
        </p:txBody>
      </p:sp>
      <p:sp>
        <p:nvSpPr>
          <p:cNvPr id="3630" name="TextBox 3629">
            <a:extLst>
              <a:ext uri="{FF2B5EF4-FFF2-40B4-BE49-F238E27FC236}">
                <a16:creationId xmlns:a16="http://schemas.microsoft.com/office/drawing/2014/main" id="{271F83A2-1695-5D6C-5B32-B321E8F6553A}"/>
              </a:ext>
            </a:extLst>
          </p:cNvPr>
          <p:cNvSpPr txBox="1"/>
          <p:nvPr/>
        </p:nvSpPr>
        <p:spPr>
          <a:xfrm>
            <a:off x="2132498" y="5325865"/>
            <a:ext cx="575982" cy="230832"/>
          </a:xfrm>
          <a:prstGeom prst="rect">
            <a:avLst/>
          </a:prstGeom>
          <a:noFill/>
        </p:spPr>
        <p:txBody>
          <a:bodyPr wrap="square" rtlCol="0">
            <a:spAutoFit/>
          </a:bodyPr>
          <a:lstStyle/>
          <a:p>
            <a:r>
              <a:rPr lang="en-US" sz="900" dirty="0">
                <a:solidFill>
                  <a:schemeClr val="bg1"/>
                </a:solidFill>
                <a:latin typeface="Google Sans" panose="020B0503030502040204" pitchFamily="34" charset="0"/>
              </a:rPr>
              <a:t>28.93</a:t>
            </a:r>
          </a:p>
        </p:txBody>
      </p:sp>
      <p:sp>
        <p:nvSpPr>
          <p:cNvPr id="3631" name="TextBox 3630">
            <a:extLst>
              <a:ext uri="{FF2B5EF4-FFF2-40B4-BE49-F238E27FC236}">
                <a16:creationId xmlns:a16="http://schemas.microsoft.com/office/drawing/2014/main" id="{7D079DD8-A4C4-262C-424B-BFAA3DF26AA0}"/>
              </a:ext>
            </a:extLst>
          </p:cNvPr>
          <p:cNvSpPr txBox="1"/>
          <p:nvPr/>
        </p:nvSpPr>
        <p:spPr>
          <a:xfrm>
            <a:off x="2176682" y="5614776"/>
            <a:ext cx="409941" cy="230832"/>
          </a:xfrm>
          <a:prstGeom prst="rect">
            <a:avLst/>
          </a:prstGeom>
          <a:noFill/>
        </p:spPr>
        <p:txBody>
          <a:bodyPr wrap="square" rtlCol="0">
            <a:spAutoFit/>
          </a:bodyPr>
          <a:lstStyle/>
          <a:p>
            <a:r>
              <a:rPr lang="en-GB" sz="900" dirty="0">
                <a:solidFill>
                  <a:schemeClr val="bg1"/>
                </a:solidFill>
                <a:latin typeface="Google Sans" panose="020B0503030502040204" pitchFamily="34" charset="0"/>
              </a:rPr>
              <a:t>15</a:t>
            </a:r>
            <a:endParaRPr lang="en-US" sz="900" dirty="0">
              <a:solidFill>
                <a:schemeClr val="bg1"/>
              </a:solidFill>
              <a:latin typeface="Google Sans" panose="020B0503030502040204" pitchFamily="34" charset="0"/>
            </a:endParaRPr>
          </a:p>
        </p:txBody>
      </p:sp>
      <p:grpSp>
        <p:nvGrpSpPr>
          <p:cNvPr id="3632" name="Group 3631">
            <a:extLst>
              <a:ext uri="{FF2B5EF4-FFF2-40B4-BE49-F238E27FC236}">
                <a16:creationId xmlns:a16="http://schemas.microsoft.com/office/drawing/2014/main" id="{2E8C81DC-7B52-97E5-1483-36C1F87C9153}"/>
              </a:ext>
            </a:extLst>
          </p:cNvPr>
          <p:cNvGrpSpPr/>
          <p:nvPr/>
        </p:nvGrpSpPr>
        <p:grpSpPr>
          <a:xfrm>
            <a:off x="1157155" y="5740234"/>
            <a:ext cx="1574792" cy="615952"/>
            <a:chOff x="322783" y="2584981"/>
            <a:chExt cx="1484093" cy="615952"/>
          </a:xfrm>
        </p:grpSpPr>
        <p:sp>
          <p:nvSpPr>
            <p:cNvPr id="3633" name="TextBox 3632">
              <a:extLst>
                <a:ext uri="{FF2B5EF4-FFF2-40B4-BE49-F238E27FC236}">
                  <a16:creationId xmlns:a16="http://schemas.microsoft.com/office/drawing/2014/main" id="{FF59B8BA-A750-7F4E-A25E-0AD38AC32BDC}"/>
                </a:ext>
              </a:extLst>
            </p:cNvPr>
            <p:cNvSpPr txBox="1"/>
            <p:nvPr/>
          </p:nvSpPr>
          <p:spPr>
            <a:xfrm>
              <a:off x="322783" y="2711107"/>
              <a:ext cx="797331" cy="246221"/>
            </a:xfrm>
            <a:prstGeom prst="rect">
              <a:avLst/>
            </a:prstGeom>
            <a:noFill/>
          </p:spPr>
          <p:txBody>
            <a:bodyPr wrap="square">
              <a:spAutoFit/>
            </a:bodyPr>
            <a:lstStyle/>
            <a:p>
              <a:r>
                <a:rPr lang="en-US" sz="1000" b="1" dirty="0">
                  <a:solidFill>
                    <a:schemeClr val="bg1"/>
                  </a:solidFill>
                  <a:latin typeface="Times New Roman" panose="02020603050405020304" pitchFamily="18" charset="0"/>
                  <a:cs typeface="Times New Roman" panose="02020603050405020304" pitchFamily="18" charset="0"/>
                </a:rPr>
                <a:t>Strike Rate</a:t>
              </a:r>
              <a:endParaRPr lang="en-US" sz="1000" dirty="0">
                <a:solidFill>
                  <a:schemeClr val="bg1"/>
                </a:solidFill>
                <a:latin typeface="Times New Roman" panose="02020603050405020304" pitchFamily="18" charset="0"/>
                <a:cs typeface="Times New Roman" panose="02020603050405020304" pitchFamily="18" charset="0"/>
              </a:endParaRPr>
            </a:p>
          </p:txBody>
        </p:sp>
        <p:sp>
          <p:nvSpPr>
            <p:cNvPr id="3692" name="TextBox 3691">
              <a:extLst>
                <a:ext uri="{FF2B5EF4-FFF2-40B4-BE49-F238E27FC236}">
                  <a16:creationId xmlns:a16="http://schemas.microsoft.com/office/drawing/2014/main" id="{E43693CE-0B86-53B2-3A08-3D650471990A}"/>
                </a:ext>
              </a:extLst>
            </p:cNvPr>
            <p:cNvSpPr txBox="1"/>
            <p:nvPr/>
          </p:nvSpPr>
          <p:spPr>
            <a:xfrm>
              <a:off x="383851" y="2584981"/>
              <a:ext cx="554825" cy="246221"/>
            </a:xfrm>
            <a:prstGeom prst="rect">
              <a:avLst/>
            </a:prstGeom>
            <a:noFill/>
          </p:spPr>
          <p:txBody>
            <a:bodyPr wrap="square">
              <a:spAutoFit/>
            </a:bodyPr>
            <a:lstStyle/>
            <a:p>
              <a:endParaRPr lang="en-US" sz="1000" dirty="0">
                <a:solidFill>
                  <a:schemeClr val="bg1"/>
                </a:solidFill>
                <a:latin typeface="Times New Roman" panose="02020603050405020304" pitchFamily="18" charset="0"/>
                <a:cs typeface="Times New Roman" panose="02020603050405020304" pitchFamily="18" charset="0"/>
              </a:endParaRPr>
            </a:p>
          </p:txBody>
        </p:sp>
        <p:sp>
          <p:nvSpPr>
            <p:cNvPr id="3693" name="TextBox 3692">
              <a:extLst>
                <a:ext uri="{FF2B5EF4-FFF2-40B4-BE49-F238E27FC236}">
                  <a16:creationId xmlns:a16="http://schemas.microsoft.com/office/drawing/2014/main" id="{7426EC96-AEDE-8E2E-7B8B-671D471BA23A}"/>
                </a:ext>
              </a:extLst>
            </p:cNvPr>
            <p:cNvSpPr txBox="1"/>
            <p:nvPr/>
          </p:nvSpPr>
          <p:spPr>
            <a:xfrm>
              <a:off x="325274" y="2932667"/>
              <a:ext cx="830848" cy="246221"/>
            </a:xfrm>
            <a:prstGeom prst="rect">
              <a:avLst/>
            </a:prstGeom>
            <a:noFill/>
          </p:spPr>
          <p:txBody>
            <a:bodyPr wrap="square">
              <a:spAutoFit/>
            </a:bodyPr>
            <a:lstStyle/>
            <a:p>
              <a:r>
                <a:rPr lang="en-US" sz="1000" b="1" dirty="0">
                  <a:solidFill>
                    <a:schemeClr val="bg1"/>
                  </a:solidFill>
                  <a:latin typeface="Times New Roman" panose="02020603050405020304" pitchFamily="18" charset="0"/>
                  <a:cs typeface="Times New Roman" panose="02020603050405020304" pitchFamily="18" charset="0"/>
                </a:rPr>
                <a:t>Boundary%</a:t>
              </a:r>
              <a:endParaRPr lang="en-US" sz="1000" dirty="0">
                <a:solidFill>
                  <a:schemeClr val="bg1"/>
                </a:solidFill>
                <a:latin typeface="Times New Roman" panose="02020603050405020304" pitchFamily="18" charset="0"/>
                <a:cs typeface="Times New Roman" panose="02020603050405020304" pitchFamily="18" charset="0"/>
              </a:endParaRPr>
            </a:p>
          </p:txBody>
        </p:sp>
        <p:sp>
          <p:nvSpPr>
            <p:cNvPr id="3694" name="TextBox 3693">
              <a:extLst>
                <a:ext uri="{FF2B5EF4-FFF2-40B4-BE49-F238E27FC236}">
                  <a16:creationId xmlns:a16="http://schemas.microsoft.com/office/drawing/2014/main" id="{37B46C32-DCBE-B557-7F02-05457B08B40E}"/>
                </a:ext>
              </a:extLst>
            </p:cNvPr>
            <p:cNvSpPr txBox="1"/>
            <p:nvPr/>
          </p:nvSpPr>
          <p:spPr>
            <a:xfrm>
              <a:off x="1268473" y="2704425"/>
              <a:ext cx="538403" cy="230832"/>
            </a:xfrm>
            <a:prstGeom prst="rect">
              <a:avLst/>
            </a:prstGeom>
            <a:noFill/>
          </p:spPr>
          <p:txBody>
            <a:bodyPr wrap="square" rtlCol="0">
              <a:spAutoFit/>
            </a:bodyPr>
            <a:lstStyle/>
            <a:p>
              <a:r>
                <a:rPr lang="en-GB" sz="900" dirty="0">
                  <a:solidFill>
                    <a:schemeClr val="bg1"/>
                  </a:solidFill>
                  <a:latin typeface="Google Sans" panose="020B0503030502040204" pitchFamily="34" charset="0"/>
                </a:rPr>
                <a:t>119.47</a:t>
              </a:r>
              <a:endParaRPr lang="en-US" sz="900" dirty="0">
                <a:solidFill>
                  <a:schemeClr val="bg1"/>
                </a:solidFill>
                <a:latin typeface="Google Sans" panose="020B0503030502040204" pitchFamily="34" charset="0"/>
              </a:endParaRPr>
            </a:p>
          </p:txBody>
        </p:sp>
        <p:sp>
          <p:nvSpPr>
            <p:cNvPr id="3709" name="TextBox 3708">
              <a:extLst>
                <a:ext uri="{FF2B5EF4-FFF2-40B4-BE49-F238E27FC236}">
                  <a16:creationId xmlns:a16="http://schemas.microsoft.com/office/drawing/2014/main" id="{528952B6-ECE5-A236-1981-3A1D3B898A48}"/>
                </a:ext>
              </a:extLst>
            </p:cNvPr>
            <p:cNvSpPr txBox="1"/>
            <p:nvPr/>
          </p:nvSpPr>
          <p:spPr>
            <a:xfrm>
              <a:off x="1089575" y="2923934"/>
              <a:ext cx="234303" cy="276999"/>
            </a:xfrm>
            <a:prstGeom prst="rect">
              <a:avLst/>
            </a:prstGeom>
            <a:noFill/>
          </p:spPr>
          <p:txBody>
            <a:bodyPr wrap="square" rtlCol="0">
              <a:spAutoFit/>
            </a:bodyPr>
            <a:lstStyle/>
            <a:p>
              <a:r>
                <a:rPr lang="en-US" sz="1200" dirty="0">
                  <a:solidFill>
                    <a:schemeClr val="bg1"/>
                  </a:solidFill>
                  <a:latin typeface="Google Sans" panose="020B0503030502040204" pitchFamily="34" charset="0"/>
                </a:rPr>
                <a:t>-</a:t>
              </a:r>
            </a:p>
          </p:txBody>
        </p:sp>
        <p:sp>
          <p:nvSpPr>
            <p:cNvPr id="3711" name="TextBox 3710">
              <a:extLst>
                <a:ext uri="{FF2B5EF4-FFF2-40B4-BE49-F238E27FC236}">
                  <a16:creationId xmlns:a16="http://schemas.microsoft.com/office/drawing/2014/main" id="{E97D3C9C-7D04-428F-3D28-ABCA8A7857A4}"/>
                </a:ext>
              </a:extLst>
            </p:cNvPr>
            <p:cNvSpPr txBox="1"/>
            <p:nvPr/>
          </p:nvSpPr>
          <p:spPr>
            <a:xfrm>
              <a:off x="1276073" y="2956031"/>
              <a:ext cx="484981" cy="230832"/>
            </a:xfrm>
            <a:prstGeom prst="rect">
              <a:avLst/>
            </a:prstGeom>
            <a:noFill/>
          </p:spPr>
          <p:txBody>
            <a:bodyPr wrap="square" rtlCol="0">
              <a:spAutoFit/>
            </a:bodyPr>
            <a:lstStyle/>
            <a:p>
              <a:r>
                <a:rPr lang="en-US" sz="900" dirty="0">
                  <a:solidFill>
                    <a:schemeClr val="bg1"/>
                  </a:solidFill>
                  <a:latin typeface="Google Sans" panose="020B0503030502040204" pitchFamily="34" charset="0"/>
                </a:rPr>
                <a:t>55.80</a:t>
              </a:r>
              <a:r>
                <a:rPr lang="en-US" sz="700" dirty="0">
                  <a:solidFill>
                    <a:schemeClr val="bg1"/>
                  </a:solidFill>
                  <a:latin typeface="Google Sans" panose="020B0503030502040204" pitchFamily="34" charset="0"/>
                </a:rPr>
                <a:t>%</a:t>
              </a:r>
            </a:p>
          </p:txBody>
        </p:sp>
      </p:grpSp>
      <p:sp>
        <p:nvSpPr>
          <p:cNvPr id="3712" name="TextBox 3711">
            <a:extLst>
              <a:ext uri="{FF2B5EF4-FFF2-40B4-BE49-F238E27FC236}">
                <a16:creationId xmlns:a16="http://schemas.microsoft.com/office/drawing/2014/main" id="{168A961E-F6AE-F533-9275-C2C5CECA2E94}"/>
              </a:ext>
            </a:extLst>
          </p:cNvPr>
          <p:cNvSpPr txBox="1"/>
          <p:nvPr/>
        </p:nvSpPr>
        <p:spPr>
          <a:xfrm>
            <a:off x="1973486" y="5830076"/>
            <a:ext cx="267392" cy="276999"/>
          </a:xfrm>
          <a:prstGeom prst="rect">
            <a:avLst/>
          </a:prstGeom>
          <a:noFill/>
        </p:spPr>
        <p:txBody>
          <a:bodyPr wrap="square" rtlCol="0">
            <a:spAutoFit/>
          </a:bodyPr>
          <a:lstStyle/>
          <a:p>
            <a:r>
              <a:rPr lang="en-US" sz="1200" dirty="0">
                <a:solidFill>
                  <a:schemeClr val="bg1"/>
                </a:solidFill>
                <a:latin typeface="Google Sans" panose="020B0503030502040204" pitchFamily="34" charset="0"/>
              </a:rPr>
              <a:t>-</a:t>
            </a:r>
          </a:p>
        </p:txBody>
      </p:sp>
      <p:sp>
        <p:nvSpPr>
          <p:cNvPr id="3713" name="TextBox 3712">
            <a:extLst>
              <a:ext uri="{FF2B5EF4-FFF2-40B4-BE49-F238E27FC236}">
                <a16:creationId xmlns:a16="http://schemas.microsoft.com/office/drawing/2014/main" id="{F2C23894-2809-B97D-ECEC-CF56542EE700}"/>
              </a:ext>
            </a:extLst>
          </p:cNvPr>
          <p:cNvSpPr txBox="1"/>
          <p:nvPr/>
        </p:nvSpPr>
        <p:spPr>
          <a:xfrm>
            <a:off x="2142115" y="5020933"/>
            <a:ext cx="575982" cy="230832"/>
          </a:xfrm>
          <a:prstGeom prst="rect">
            <a:avLst/>
          </a:prstGeom>
          <a:noFill/>
        </p:spPr>
        <p:txBody>
          <a:bodyPr wrap="square" rtlCol="0">
            <a:spAutoFit/>
          </a:bodyPr>
          <a:lstStyle/>
          <a:p>
            <a:r>
              <a:rPr lang="en-US" sz="900" dirty="0">
                <a:solidFill>
                  <a:schemeClr val="bg1"/>
                </a:solidFill>
                <a:latin typeface="Google Sans" panose="020B0503030502040204" pitchFamily="34" charset="0"/>
              </a:rPr>
              <a:t>405</a:t>
            </a:r>
          </a:p>
        </p:txBody>
      </p:sp>
      <p:sp>
        <p:nvSpPr>
          <p:cNvPr id="3714" name="TextBox 3713">
            <a:extLst>
              <a:ext uri="{FF2B5EF4-FFF2-40B4-BE49-F238E27FC236}">
                <a16:creationId xmlns:a16="http://schemas.microsoft.com/office/drawing/2014/main" id="{C990FB75-6AE8-0BF8-51EA-D42B989E969A}"/>
              </a:ext>
            </a:extLst>
          </p:cNvPr>
          <p:cNvSpPr txBox="1"/>
          <p:nvPr/>
        </p:nvSpPr>
        <p:spPr>
          <a:xfrm>
            <a:off x="1936944" y="4993343"/>
            <a:ext cx="267393" cy="276999"/>
          </a:xfrm>
          <a:prstGeom prst="rect">
            <a:avLst/>
          </a:prstGeom>
          <a:noFill/>
        </p:spPr>
        <p:txBody>
          <a:bodyPr wrap="square" rtlCol="0">
            <a:spAutoFit/>
          </a:bodyPr>
          <a:lstStyle/>
          <a:p>
            <a:r>
              <a:rPr lang="en-US" sz="1200" dirty="0">
                <a:solidFill>
                  <a:schemeClr val="bg1"/>
                </a:solidFill>
                <a:latin typeface="Google Sans" panose="020B0503030502040204" pitchFamily="34" charset="0"/>
              </a:rPr>
              <a:t>-</a:t>
            </a:r>
          </a:p>
        </p:txBody>
      </p:sp>
      <p:sp>
        <p:nvSpPr>
          <p:cNvPr id="3732" name="Rounded Rectangle 173">
            <a:extLst>
              <a:ext uri="{FF2B5EF4-FFF2-40B4-BE49-F238E27FC236}">
                <a16:creationId xmlns:a16="http://schemas.microsoft.com/office/drawing/2014/main" id="{B1E96353-688B-9146-3FBB-E014D95EADCD}"/>
              </a:ext>
            </a:extLst>
          </p:cNvPr>
          <p:cNvSpPr/>
          <p:nvPr/>
        </p:nvSpPr>
        <p:spPr>
          <a:xfrm>
            <a:off x="4786440" y="4993343"/>
            <a:ext cx="2290215" cy="1303129"/>
          </a:xfrm>
          <a:prstGeom prst="roundRect">
            <a:avLst>
              <a:gd name="adj" fmla="val 4517"/>
            </a:avLst>
          </a:prstGeom>
          <a:solidFill>
            <a:srgbClr val="9A0A18"/>
          </a:solidFill>
          <a:ln w="19050">
            <a:solidFill>
              <a:srgbClr val="E0C0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33" name="TextBox 3732">
            <a:extLst>
              <a:ext uri="{FF2B5EF4-FFF2-40B4-BE49-F238E27FC236}">
                <a16:creationId xmlns:a16="http://schemas.microsoft.com/office/drawing/2014/main" id="{D80A8043-07EE-40B7-EE64-DB2435472CEC}"/>
              </a:ext>
            </a:extLst>
          </p:cNvPr>
          <p:cNvSpPr txBox="1"/>
          <p:nvPr/>
        </p:nvSpPr>
        <p:spPr>
          <a:xfrm>
            <a:off x="4813386" y="4973147"/>
            <a:ext cx="705437" cy="230832"/>
          </a:xfrm>
          <a:prstGeom prst="rect">
            <a:avLst/>
          </a:prstGeom>
          <a:noFill/>
        </p:spPr>
        <p:txBody>
          <a:bodyPr wrap="square">
            <a:spAutoFit/>
          </a:bodyPr>
          <a:lstStyle/>
          <a:p>
            <a:r>
              <a:rPr lang="en-US" sz="900" b="1" dirty="0">
                <a:solidFill>
                  <a:schemeClr val="bg1"/>
                </a:solidFill>
                <a:latin typeface="Times New Roman" panose="02020603050405020304" pitchFamily="18" charset="0"/>
                <a:cs typeface="Times New Roman" panose="02020603050405020304" pitchFamily="18" charset="0"/>
              </a:rPr>
              <a:t>Total runs</a:t>
            </a:r>
            <a:endParaRPr lang="en-US" sz="900" dirty="0">
              <a:solidFill>
                <a:schemeClr val="bg1"/>
              </a:solidFill>
              <a:latin typeface="Times New Roman" panose="02020603050405020304" pitchFamily="18" charset="0"/>
              <a:cs typeface="Times New Roman" panose="02020603050405020304" pitchFamily="18" charset="0"/>
            </a:endParaRPr>
          </a:p>
        </p:txBody>
      </p:sp>
      <p:sp>
        <p:nvSpPr>
          <p:cNvPr id="3734" name="TextBox 3733">
            <a:extLst>
              <a:ext uri="{FF2B5EF4-FFF2-40B4-BE49-F238E27FC236}">
                <a16:creationId xmlns:a16="http://schemas.microsoft.com/office/drawing/2014/main" id="{05E63FA0-D930-B06F-7A76-893701B6406A}"/>
              </a:ext>
            </a:extLst>
          </p:cNvPr>
          <p:cNvSpPr txBox="1"/>
          <p:nvPr/>
        </p:nvSpPr>
        <p:spPr>
          <a:xfrm>
            <a:off x="4810114" y="5272826"/>
            <a:ext cx="762006" cy="230832"/>
          </a:xfrm>
          <a:prstGeom prst="rect">
            <a:avLst/>
          </a:prstGeom>
          <a:noFill/>
        </p:spPr>
        <p:txBody>
          <a:bodyPr wrap="square">
            <a:spAutoFit/>
          </a:bodyPr>
          <a:lstStyle/>
          <a:p>
            <a:r>
              <a:rPr lang="en-GB" sz="900" dirty="0">
                <a:solidFill>
                  <a:schemeClr val="bg1"/>
                </a:solidFill>
                <a:latin typeface="Times New Roman" panose="02020603050405020304" pitchFamily="18" charset="0"/>
                <a:cs typeface="Times New Roman" panose="02020603050405020304" pitchFamily="18" charset="0"/>
              </a:rPr>
              <a:t>Batting </a:t>
            </a:r>
            <a:r>
              <a:rPr lang="en-GB" sz="900" dirty="0" err="1">
                <a:solidFill>
                  <a:schemeClr val="bg1"/>
                </a:solidFill>
                <a:latin typeface="Times New Roman" panose="02020603050405020304" pitchFamily="18" charset="0"/>
                <a:cs typeface="Times New Roman" panose="02020603050405020304" pitchFamily="18" charset="0"/>
              </a:rPr>
              <a:t>Avg</a:t>
            </a:r>
            <a:endParaRPr lang="en-US" sz="900" dirty="0">
              <a:solidFill>
                <a:schemeClr val="bg1"/>
              </a:solidFill>
              <a:latin typeface="Times New Roman" panose="02020603050405020304" pitchFamily="18" charset="0"/>
              <a:cs typeface="Times New Roman" panose="02020603050405020304" pitchFamily="18" charset="0"/>
            </a:endParaRPr>
          </a:p>
        </p:txBody>
      </p:sp>
      <p:sp>
        <p:nvSpPr>
          <p:cNvPr id="3735" name="TextBox 3734">
            <a:extLst>
              <a:ext uri="{FF2B5EF4-FFF2-40B4-BE49-F238E27FC236}">
                <a16:creationId xmlns:a16="http://schemas.microsoft.com/office/drawing/2014/main" id="{93BCA9A7-8358-B0C9-D893-59D04645C994}"/>
              </a:ext>
            </a:extLst>
          </p:cNvPr>
          <p:cNvSpPr txBox="1"/>
          <p:nvPr/>
        </p:nvSpPr>
        <p:spPr>
          <a:xfrm>
            <a:off x="4821092" y="5553349"/>
            <a:ext cx="637460" cy="246221"/>
          </a:xfrm>
          <a:prstGeom prst="rect">
            <a:avLst/>
          </a:prstGeom>
          <a:noFill/>
        </p:spPr>
        <p:txBody>
          <a:bodyPr wrap="square">
            <a:spAutoFit/>
          </a:bodyPr>
          <a:lstStyle/>
          <a:p>
            <a:r>
              <a:rPr lang="en-US" sz="1000" b="1" dirty="0">
                <a:solidFill>
                  <a:schemeClr val="bg1"/>
                </a:solidFill>
                <a:latin typeface="Times New Roman" panose="02020603050405020304" pitchFamily="18" charset="0"/>
                <a:cs typeface="Times New Roman" panose="02020603050405020304" pitchFamily="18" charset="0"/>
              </a:rPr>
              <a:t>Innings</a:t>
            </a:r>
            <a:endParaRPr lang="en-US" sz="1000" dirty="0">
              <a:solidFill>
                <a:schemeClr val="bg1"/>
              </a:solidFill>
              <a:latin typeface="Times New Roman" panose="02020603050405020304" pitchFamily="18" charset="0"/>
              <a:cs typeface="Times New Roman" panose="02020603050405020304" pitchFamily="18" charset="0"/>
            </a:endParaRPr>
          </a:p>
        </p:txBody>
      </p:sp>
      <p:sp>
        <p:nvSpPr>
          <p:cNvPr id="3736" name="TextBox 3735">
            <a:extLst>
              <a:ext uri="{FF2B5EF4-FFF2-40B4-BE49-F238E27FC236}">
                <a16:creationId xmlns:a16="http://schemas.microsoft.com/office/drawing/2014/main" id="{F0B3720E-A037-8541-87E7-EEDF41E09DE7}"/>
              </a:ext>
            </a:extLst>
          </p:cNvPr>
          <p:cNvSpPr txBox="1"/>
          <p:nvPr/>
        </p:nvSpPr>
        <p:spPr>
          <a:xfrm>
            <a:off x="5602846" y="5261637"/>
            <a:ext cx="267393" cy="276999"/>
          </a:xfrm>
          <a:prstGeom prst="rect">
            <a:avLst/>
          </a:prstGeom>
          <a:noFill/>
        </p:spPr>
        <p:txBody>
          <a:bodyPr wrap="square" rtlCol="0">
            <a:spAutoFit/>
          </a:bodyPr>
          <a:lstStyle/>
          <a:p>
            <a:r>
              <a:rPr lang="en-US" sz="1200" dirty="0">
                <a:solidFill>
                  <a:schemeClr val="bg1"/>
                </a:solidFill>
                <a:latin typeface="Google Sans" panose="020B0503030502040204" pitchFamily="34" charset="0"/>
              </a:rPr>
              <a:t>-</a:t>
            </a:r>
          </a:p>
        </p:txBody>
      </p:sp>
      <p:sp>
        <p:nvSpPr>
          <p:cNvPr id="3737" name="TextBox 3736">
            <a:extLst>
              <a:ext uri="{FF2B5EF4-FFF2-40B4-BE49-F238E27FC236}">
                <a16:creationId xmlns:a16="http://schemas.microsoft.com/office/drawing/2014/main" id="{B7EB2977-9060-04C1-2B53-8983467FE94F}"/>
              </a:ext>
            </a:extLst>
          </p:cNvPr>
          <p:cNvSpPr txBox="1"/>
          <p:nvPr/>
        </p:nvSpPr>
        <p:spPr>
          <a:xfrm>
            <a:off x="5601988" y="5555487"/>
            <a:ext cx="267393" cy="276999"/>
          </a:xfrm>
          <a:prstGeom prst="rect">
            <a:avLst/>
          </a:prstGeom>
          <a:noFill/>
        </p:spPr>
        <p:txBody>
          <a:bodyPr wrap="square" rtlCol="0">
            <a:spAutoFit/>
          </a:bodyPr>
          <a:lstStyle/>
          <a:p>
            <a:r>
              <a:rPr lang="en-US" sz="1200" dirty="0">
                <a:solidFill>
                  <a:schemeClr val="bg1"/>
                </a:solidFill>
                <a:latin typeface="Google Sans" panose="020B0503030502040204" pitchFamily="34" charset="0"/>
              </a:rPr>
              <a:t>-</a:t>
            </a:r>
          </a:p>
        </p:txBody>
      </p:sp>
      <p:sp>
        <p:nvSpPr>
          <p:cNvPr id="3738" name="TextBox 3737">
            <a:extLst>
              <a:ext uri="{FF2B5EF4-FFF2-40B4-BE49-F238E27FC236}">
                <a16:creationId xmlns:a16="http://schemas.microsoft.com/office/drawing/2014/main" id="{D91D9A86-9ABF-F34A-17EB-5C651BF2648D}"/>
              </a:ext>
            </a:extLst>
          </p:cNvPr>
          <p:cNvSpPr txBox="1"/>
          <p:nvPr/>
        </p:nvSpPr>
        <p:spPr>
          <a:xfrm>
            <a:off x="5790869" y="5288214"/>
            <a:ext cx="575982" cy="230832"/>
          </a:xfrm>
          <a:prstGeom prst="rect">
            <a:avLst/>
          </a:prstGeom>
          <a:noFill/>
        </p:spPr>
        <p:txBody>
          <a:bodyPr wrap="square" rtlCol="0">
            <a:spAutoFit/>
          </a:bodyPr>
          <a:lstStyle/>
          <a:p>
            <a:r>
              <a:rPr lang="en-US" sz="900" dirty="0">
                <a:solidFill>
                  <a:schemeClr val="bg1"/>
                </a:solidFill>
                <a:latin typeface="Google Sans" panose="020B0503030502040204" pitchFamily="34" charset="0"/>
              </a:rPr>
              <a:t>22.73</a:t>
            </a:r>
          </a:p>
        </p:txBody>
      </p:sp>
      <p:sp>
        <p:nvSpPr>
          <p:cNvPr id="3739" name="TextBox 3738">
            <a:extLst>
              <a:ext uri="{FF2B5EF4-FFF2-40B4-BE49-F238E27FC236}">
                <a16:creationId xmlns:a16="http://schemas.microsoft.com/office/drawing/2014/main" id="{1FBE4069-5C8E-EDDD-3A9E-D42A8953B7EE}"/>
              </a:ext>
            </a:extLst>
          </p:cNvPr>
          <p:cNvSpPr txBox="1"/>
          <p:nvPr/>
        </p:nvSpPr>
        <p:spPr>
          <a:xfrm>
            <a:off x="5835053" y="5577125"/>
            <a:ext cx="409941" cy="230832"/>
          </a:xfrm>
          <a:prstGeom prst="rect">
            <a:avLst/>
          </a:prstGeom>
          <a:noFill/>
        </p:spPr>
        <p:txBody>
          <a:bodyPr wrap="square" rtlCol="0">
            <a:spAutoFit/>
          </a:bodyPr>
          <a:lstStyle/>
          <a:p>
            <a:r>
              <a:rPr lang="en-GB" sz="900" dirty="0">
                <a:solidFill>
                  <a:schemeClr val="bg1"/>
                </a:solidFill>
                <a:latin typeface="Google Sans" panose="020B0503030502040204" pitchFamily="34" charset="0"/>
              </a:rPr>
              <a:t>16</a:t>
            </a:r>
            <a:endParaRPr lang="en-US" sz="900" dirty="0">
              <a:solidFill>
                <a:schemeClr val="bg1"/>
              </a:solidFill>
              <a:latin typeface="Google Sans" panose="020B0503030502040204" pitchFamily="34" charset="0"/>
            </a:endParaRPr>
          </a:p>
        </p:txBody>
      </p:sp>
      <p:grpSp>
        <p:nvGrpSpPr>
          <p:cNvPr id="3740" name="Group 3739">
            <a:extLst>
              <a:ext uri="{FF2B5EF4-FFF2-40B4-BE49-F238E27FC236}">
                <a16:creationId xmlns:a16="http://schemas.microsoft.com/office/drawing/2014/main" id="{404EE849-2A58-1D89-7BAE-69A1F52B9A72}"/>
              </a:ext>
            </a:extLst>
          </p:cNvPr>
          <p:cNvGrpSpPr/>
          <p:nvPr/>
        </p:nvGrpSpPr>
        <p:grpSpPr>
          <a:xfrm>
            <a:off x="4815526" y="5702583"/>
            <a:ext cx="1574792" cy="615952"/>
            <a:chOff x="322783" y="2584981"/>
            <a:chExt cx="1484093" cy="615952"/>
          </a:xfrm>
        </p:grpSpPr>
        <p:sp>
          <p:nvSpPr>
            <p:cNvPr id="3741" name="TextBox 3740">
              <a:extLst>
                <a:ext uri="{FF2B5EF4-FFF2-40B4-BE49-F238E27FC236}">
                  <a16:creationId xmlns:a16="http://schemas.microsoft.com/office/drawing/2014/main" id="{41E59000-6730-747B-D651-47E8E54BBCB3}"/>
                </a:ext>
              </a:extLst>
            </p:cNvPr>
            <p:cNvSpPr txBox="1"/>
            <p:nvPr/>
          </p:nvSpPr>
          <p:spPr>
            <a:xfrm>
              <a:off x="322783" y="2711107"/>
              <a:ext cx="797331" cy="246221"/>
            </a:xfrm>
            <a:prstGeom prst="rect">
              <a:avLst/>
            </a:prstGeom>
            <a:noFill/>
          </p:spPr>
          <p:txBody>
            <a:bodyPr wrap="square">
              <a:spAutoFit/>
            </a:bodyPr>
            <a:lstStyle/>
            <a:p>
              <a:r>
                <a:rPr lang="en-US" sz="1000" b="1" dirty="0">
                  <a:solidFill>
                    <a:schemeClr val="bg1"/>
                  </a:solidFill>
                  <a:latin typeface="Times New Roman" panose="02020603050405020304" pitchFamily="18" charset="0"/>
                  <a:cs typeface="Times New Roman" panose="02020603050405020304" pitchFamily="18" charset="0"/>
                </a:rPr>
                <a:t>Strike Rate</a:t>
              </a:r>
              <a:endParaRPr lang="en-US" sz="1000" dirty="0">
                <a:solidFill>
                  <a:schemeClr val="bg1"/>
                </a:solidFill>
                <a:latin typeface="Times New Roman" panose="02020603050405020304" pitchFamily="18" charset="0"/>
                <a:cs typeface="Times New Roman" panose="02020603050405020304" pitchFamily="18" charset="0"/>
              </a:endParaRPr>
            </a:p>
          </p:txBody>
        </p:sp>
        <p:sp>
          <p:nvSpPr>
            <p:cNvPr id="3742" name="TextBox 3741">
              <a:extLst>
                <a:ext uri="{FF2B5EF4-FFF2-40B4-BE49-F238E27FC236}">
                  <a16:creationId xmlns:a16="http://schemas.microsoft.com/office/drawing/2014/main" id="{DD88EDB6-6BCF-5E28-B07E-2ECD87B32259}"/>
                </a:ext>
              </a:extLst>
            </p:cNvPr>
            <p:cNvSpPr txBox="1"/>
            <p:nvPr/>
          </p:nvSpPr>
          <p:spPr>
            <a:xfrm>
              <a:off x="383851" y="2584981"/>
              <a:ext cx="554825" cy="246221"/>
            </a:xfrm>
            <a:prstGeom prst="rect">
              <a:avLst/>
            </a:prstGeom>
            <a:noFill/>
          </p:spPr>
          <p:txBody>
            <a:bodyPr wrap="square">
              <a:spAutoFit/>
            </a:bodyPr>
            <a:lstStyle/>
            <a:p>
              <a:endParaRPr lang="en-US" sz="1000" dirty="0">
                <a:solidFill>
                  <a:schemeClr val="bg1"/>
                </a:solidFill>
                <a:latin typeface="Times New Roman" panose="02020603050405020304" pitchFamily="18" charset="0"/>
                <a:cs typeface="Times New Roman" panose="02020603050405020304" pitchFamily="18" charset="0"/>
              </a:endParaRPr>
            </a:p>
          </p:txBody>
        </p:sp>
        <p:sp>
          <p:nvSpPr>
            <p:cNvPr id="3743" name="TextBox 3742">
              <a:extLst>
                <a:ext uri="{FF2B5EF4-FFF2-40B4-BE49-F238E27FC236}">
                  <a16:creationId xmlns:a16="http://schemas.microsoft.com/office/drawing/2014/main" id="{1052620E-6286-A8B4-E19B-22EA34BF6717}"/>
                </a:ext>
              </a:extLst>
            </p:cNvPr>
            <p:cNvSpPr txBox="1"/>
            <p:nvPr/>
          </p:nvSpPr>
          <p:spPr>
            <a:xfrm>
              <a:off x="325274" y="2932667"/>
              <a:ext cx="830848" cy="246221"/>
            </a:xfrm>
            <a:prstGeom prst="rect">
              <a:avLst/>
            </a:prstGeom>
            <a:noFill/>
          </p:spPr>
          <p:txBody>
            <a:bodyPr wrap="square">
              <a:spAutoFit/>
            </a:bodyPr>
            <a:lstStyle/>
            <a:p>
              <a:r>
                <a:rPr lang="en-US" sz="1000" b="1" dirty="0">
                  <a:solidFill>
                    <a:schemeClr val="bg1"/>
                  </a:solidFill>
                  <a:latin typeface="Times New Roman" panose="02020603050405020304" pitchFamily="18" charset="0"/>
                  <a:cs typeface="Times New Roman" panose="02020603050405020304" pitchFamily="18" charset="0"/>
                </a:rPr>
                <a:t>Boundary%</a:t>
              </a:r>
              <a:endParaRPr lang="en-US" sz="1000" dirty="0">
                <a:solidFill>
                  <a:schemeClr val="bg1"/>
                </a:solidFill>
                <a:latin typeface="Times New Roman" panose="02020603050405020304" pitchFamily="18" charset="0"/>
                <a:cs typeface="Times New Roman" panose="02020603050405020304" pitchFamily="18" charset="0"/>
              </a:endParaRPr>
            </a:p>
          </p:txBody>
        </p:sp>
        <p:sp>
          <p:nvSpPr>
            <p:cNvPr id="3744" name="TextBox 3743">
              <a:extLst>
                <a:ext uri="{FF2B5EF4-FFF2-40B4-BE49-F238E27FC236}">
                  <a16:creationId xmlns:a16="http://schemas.microsoft.com/office/drawing/2014/main" id="{E9BE802D-103A-4411-01CE-BB9F9F56033B}"/>
                </a:ext>
              </a:extLst>
            </p:cNvPr>
            <p:cNvSpPr txBox="1"/>
            <p:nvPr/>
          </p:nvSpPr>
          <p:spPr>
            <a:xfrm>
              <a:off x="1268473" y="2704425"/>
              <a:ext cx="538403" cy="230832"/>
            </a:xfrm>
            <a:prstGeom prst="rect">
              <a:avLst/>
            </a:prstGeom>
            <a:noFill/>
          </p:spPr>
          <p:txBody>
            <a:bodyPr wrap="square" rtlCol="0">
              <a:spAutoFit/>
            </a:bodyPr>
            <a:lstStyle/>
            <a:p>
              <a:r>
                <a:rPr lang="en-GB" sz="900" dirty="0">
                  <a:solidFill>
                    <a:schemeClr val="bg1"/>
                  </a:solidFill>
                  <a:latin typeface="Google Sans" panose="020B0503030502040204" pitchFamily="34" charset="0"/>
                </a:rPr>
                <a:t>115.99</a:t>
              </a:r>
              <a:endParaRPr lang="en-US" sz="900" dirty="0">
                <a:solidFill>
                  <a:schemeClr val="bg1"/>
                </a:solidFill>
                <a:latin typeface="Google Sans" panose="020B0503030502040204" pitchFamily="34" charset="0"/>
              </a:endParaRPr>
            </a:p>
          </p:txBody>
        </p:sp>
        <p:sp>
          <p:nvSpPr>
            <p:cNvPr id="3745" name="TextBox 3744">
              <a:extLst>
                <a:ext uri="{FF2B5EF4-FFF2-40B4-BE49-F238E27FC236}">
                  <a16:creationId xmlns:a16="http://schemas.microsoft.com/office/drawing/2014/main" id="{EB6B7205-B06C-CCB1-CCDE-246725B8C0FD}"/>
                </a:ext>
              </a:extLst>
            </p:cNvPr>
            <p:cNvSpPr txBox="1"/>
            <p:nvPr/>
          </p:nvSpPr>
          <p:spPr>
            <a:xfrm>
              <a:off x="1089575" y="2923934"/>
              <a:ext cx="234303" cy="276999"/>
            </a:xfrm>
            <a:prstGeom prst="rect">
              <a:avLst/>
            </a:prstGeom>
            <a:noFill/>
          </p:spPr>
          <p:txBody>
            <a:bodyPr wrap="square" rtlCol="0">
              <a:spAutoFit/>
            </a:bodyPr>
            <a:lstStyle/>
            <a:p>
              <a:r>
                <a:rPr lang="en-US" sz="1200" dirty="0">
                  <a:solidFill>
                    <a:schemeClr val="bg1"/>
                  </a:solidFill>
                  <a:latin typeface="Google Sans" panose="020B0503030502040204" pitchFamily="34" charset="0"/>
                </a:rPr>
                <a:t>-</a:t>
              </a:r>
            </a:p>
          </p:txBody>
        </p:sp>
        <p:sp>
          <p:nvSpPr>
            <p:cNvPr id="3746" name="TextBox 3745">
              <a:extLst>
                <a:ext uri="{FF2B5EF4-FFF2-40B4-BE49-F238E27FC236}">
                  <a16:creationId xmlns:a16="http://schemas.microsoft.com/office/drawing/2014/main" id="{947F3357-B377-F011-3C76-0F1ED2370325}"/>
                </a:ext>
              </a:extLst>
            </p:cNvPr>
            <p:cNvSpPr txBox="1"/>
            <p:nvPr/>
          </p:nvSpPr>
          <p:spPr>
            <a:xfrm>
              <a:off x="1276073" y="2956031"/>
              <a:ext cx="484981" cy="230832"/>
            </a:xfrm>
            <a:prstGeom prst="rect">
              <a:avLst/>
            </a:prstGeom>
            <a:noFill/>
          </p:spPr>
          <p:txBody>
            <a:bodyPr wrap="square" rtlCol="0">
              <a:spAutoFit/>
            </a:bodyPr>
            <a:lstStyle/>
            <a:p>
              <a:r>
                <a:rPr lang="en-US" sz="900" dirty="0">
                  <a:solidFill>
                    <a:schemeClr val="bg1"/>
                  </a:solidFill>
                  <a:latin typeface="Google Sans" panose="020B0503030502040204" pitchFamily="34" charset="0"/>
                </a:rPr>
                <a:t>51.61</a:t>
              </a:r>
              <a:r>
                <a:rPr lang="en-US" sz="700" dirty="0">
                  <a:solidFill>
                    <a:schemeClr val="bg1"/>
                  </a:solidFill>
                  <a:latin typeface="Google Sans" panose="020B0503030502040204" pitchFamily="34" charset="0"/>
                </a:rPr>
                <a:t>%</a:t>
              </a:r>
            </a:p>
          </p:txBody>
        </p:sp>
      </p:grpSp>
      <p:sp>
        <p:nvSpPr>
          <p:cNvPr id="3747" name="TextBox 3746">
            <a:extLst>
              <a:ext uri="{FF2B5EF4-FFF2-40B4-BE49-F238E27FC236}">
                <a16:creationId xmlns:a16="http://schemas.microsoft.com/office/drawing/2014/main" id="{C2C07F1B-ED75-EDF5-6F5D-3746E0F777BE}"/>
              </a:ext>
            </a:extLst>
          </p:cNvPr>
          <p:cNvSpPr txBox="1"/>
          <p:nvPr/>
        </p:nvSpPr>
        <p:spPr>
          <a:xfrm>
            <a:off x="5631857" y="5792425"/>
            <a:ext cx="267392" cy="276999"/>
          </a:xfrm>
          <a:prstGeom prst="rect">
            <a:avLst/>
          </a:prstGeom>
          <a:noFill/>
        </p:spPr>
        <p:txBody>
          <a:bodyPr wrap="square" rtlCol="0">
            <a:spAutoFit/>
          </a:bodyPr>
          <a:lstStyle/>
          <a:p>
            <a:r>
              <a:rPr lang="en-US" sz="1200" dirty="0">
                <a:solidFill>
                  <a:schemeClr val="bg1"/>
                </a:solidFill>
                <a:latin typeface="Google Sans" panose="020B0503030502040204" pitchFamily="34" charset="0"/>
              </a:rPr>
              <a:t>-</a:t>
            </a:r>
          </a:p>
        </p:txBody>
      </p:sp>
      <p:sp>
        <p:nvSpPr>
          <p:cNvPr id="3748" name="TextBox 3747">
            <a:extLst>
              <a:ext uri="{FF2B5EF4-FFF2-40B4-BE49-F238E27FC236}">
                <a16:creationId xmlns:a16="http://schemas.microsoft.com/office/drawing/2014/main" id="{F3960906-673C-1AB3-4E36-4798C4F773FA}"/>
              </a:ext>
            </a:extLst>
          </p:cNvPr>
          <p:cNvSpPr txBox="1"/>
          <p:nvPr/>
        </p:nvSpPr>
        <p:spPr>
          <a:xfrm>
            <a:off x="5800486" y="4983282"/>
            <a:ext cx="575982" cy="230832"/>
          </a:xfrm>
          <a:prstGeom prst="rect">
            <a:avLst/>
          </a:prstGeom>
          <a:noFill/>
        </p:spPr>
        <p:txBody>
          <a:bodyPr wrap="square" rtlCol="0">
            <a:spAutoFit/>
          </a:bodyPr>
          <a:lstStyle/>
          <a:p>
            <a:r>
              <a:rPr lang="en-US" sz="900" dirty="0">
                <a:solidFill>
                  <a:schemeClr val="bg1"/>
                </a:solidFill>
                <a:latin typeface="Google Sans" panose="020B0503030502040204" pitchFamily="34" charset="0"/>
              </a:rPr>
              <a:t>341</a:t>
            </a:r>
          </a:p>
        </p:txBody>
      </p:sp>
      <p:sp>
        <p:nvSpPr>
          <p:cNvPr id="3749" name="TextBox 3748">
            <a:extLst>
              <a:ext uri="{FF2B5EF4-FFF2-40B4-BE49-F238E27FC236}">
                <a16:creationId xmlns:a16="http://schemas.microsoft.com/office/drawing/2014/main" id="{E4CC2007-33FC-5C92-57D9-C5DF3BE7132E}"/>
              </a:ext>
            </a:extLst>
          </p:cNvPr>
          <p:cNvSpPr txBox="1"/>
          <p:nvPr/>
        </p:nvSpPr>
        <p:spPr>
          <a:xfrm>
            <a:off x="5595315" y="4955692"/>
            <a:ext cx="267393" cy="276999"/>
          </a:xfrm>
          <a:prstGeom prst="rect">
            <a:avLst/>
          </a:prstGeom>
          <a:noFill/>
        </p:spPr>
        <p:txBody>
          <a:bodyPr wrap="square" rtlCol="0">
            <a:spAutoFit/>
          </a:bodyPr>
          <a:lstStyle/>
          <a:p>
            <a:r>
              <a:rPr lang="en-US" sz="1200" dirty="0">
                <a:solidFill>
                  <a:schemeClr val="bg1"/>
                </a:solidFill>
                <a:latin typeface="Google Sans" panose="020B0503030502040204" pitchFamily="34" charset="0"/>
              </a:rPr>
              <a:t>-</a:t>
            </a:r>
          </a:p>
        </p:txBody>
      </p:sp>
      <p:sp>
        <p:nvSpPr>
          <p:cNvPr id="3750" name="Rounded Rectangle 173">
            <a:extLst>
              <a:ext uri="{FF2B5EF4-FFF2-40B4-BE49-F238E27FC236}">
                <a16:creationId xmlns:a16="http://schemas.microsoft.com/office/drawing/2014/main" id="{834CB23C-D380-02E8-BF89-8961DD74D6FE}"/>
              </a:ext>
            </a:extLst>
          </p:cNvPr>
          <p:cNvSpPr/>
          <p:nvPr/>
        </p:nvSpPr>
        <p:spPr>
          <a:xfrm>
            <a:off x="8363281" y="5040818"/>
            <a:ext cx="2414141" cy="1303129"/>
          </a:xfrm>
          <a:prstGeom prst="roundRect">
            <a:avLst>
              <a:gd name="adj" fmla="val 4517"/>
            </a:avLst>
          </a:prstGeom>
          <a:solidFill>
            <a:srgbClr val="9A0A18"/>
          </a:solidFill>
          <a:ln w="19050">
            <a:solidFill>
              <a:srgbClr val="E0C0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51" name="TextBox 3750">
            <a:extLst>
              <a:ext uri="{FF2B5EF4-FFF2-40B4-BE49-F238E27FC236}">
                <a16:creationId xmlns:a16="http://schemas.microsoft.com/office/drawing/2014/main" id="{8076E610-6CC7-7E54-B6A6-9863C8888CB5}"/>
              </a:ext>
            </a:extLst>
          </p:cNvPr>
          <p:cNvSpPr txBox="1"/>
          <p:nvPr/>
        </p:nvSpPr>
        <p:spPr>
          <a:xfrm>
            <a:off x="8434085" y="5020622"/>
            <a:ext cx="705437" cy="230832"/>
          </a:xfrm>
          <a:prstGeom prst="rect">
            <a:avLst/>
          </a:prstGeom>
          <a:noFill/>
        </p:spPr>
        <p:txBody>
          <a:bodyPr wrap="square">
            <a:spAutoFit/>
          </a:bodyPr>
          <a:lstStyle/>
          <a:p>
            <a:r>
              <a:rPr lang="en-US" sz="900" b="1" dirty="0">
                <a:solidFill>
                  <a:schemeClr val="bg1"/>
                </a:solidFill>
                <a:latin typeface="Times New Roman" panose="02020603050405020304" pitchFamily="18" charset="0"/>
                <a:cs typeface="Times New Roman" panose="02020603050405020304" pitchFamily="18" charset="0"/>
              </a:rPr>
              <a:t>Total runs</a:t>
            </a:r>
            <a:endParaRPr lang="en-US" sz="900" dirty="0">
              <a:solidFill>
                <a:schemeClr val="bg1"/>
              </a:solidFill>
              <a:latin typeface="Times New Roman" panose="02020603050405020304" pitchFamily="18" charset="0"/>
              <a:cs typeface="Times New Roman" panose="02020603050405020304" pitchFamily="18" charset="0"/>
            </a:endParaRPr>
          </a:p>
        </p:txBody>
      </p:sp>
      <p:sp>
        <p:nvSpPr>
          <p:cNvPr id="3752" name="TextBox 3751">
            <a:extLst>
              <a:ext uri="{FF2B5EF4-FFF2-40B4-BE49-F238E27FC236}">
                <a16:creationId xmlns:a16="http://schemas.microsoft.com/office/drawing/2014/main" id="{76944D1E-E61A-FF95-901F-B18DCF6D039D}"/>
              </a:ext>
            </a:extLst>
          </p:cNvPr>
          <p:cNvSpPr txBox="1"/>
          <p:nvPr/>
        </p:nvSpPr>
        <p:spPr>
          <a:xfrm>
            <a:off x="8430813" y="5320301"/>
            <a:ext cx="762006" cy="230832"/>
          </a:xfrm>
          <a:prstGeom prst="rect">
            <a:avLst/>
          </a:prstGeom>
          <a:noFill/>
        </p:spPr>
        <p:txBody>
          <a:bodyPr wrap="square">
            <a:spAutoFit/>
          </a:bodyPr>
          <a:lstStyle/>
          <a:p>
            <a:r>
              <a:rPr lang="en-GB" sz="900" dirty="0">
                <a:solidFill>
                  <a:schemeClr val="bg1"/>
                </a:solidFill>
                <a:latin typeface="Times New Roman" panose="02020603050405020304" pitchFamily="18" charset="0"/>
                <a:cs typeface="Times New Roman" panose="02020603050405020304" pitchFamily="18" charset="0"/>
              </a:rPr>
              <a:t>Batting </a:t>
            </a:r>
            <a:r>
              <a:rPr lang="en-GB" sz="900" dirty="0" err="1">
                <a:solidFill>
                  <a:schemeClr val="bg1"/>
                </a:solidFill>
                <a:latin typeface="Times New Roman" panose="02020603050405020304" pitchFamily="18" charset="0"/>
                <a:cs typeface="Times New Roman" panose="02020603050405020304" pitchFamily="18" charset="0"/>
              </a:rPr>
              <a:t>Avg</a:t>
            </a:r>
            <a:endParaRPr lang="en-US" sz="900" dirty="0">
              <a:solidFill>
                <a:schemeClr val="bg1"/>
              </a:solidFill>
              <a:latin typeface="Times New Roman" panose="02020603050405020304" pitchFamily="18" charset="0"/>
              <a:cs typeface="Times New Roman" panose="02020603050405020304" pitchFamily="18" charset="0"/>
            </a:endParaRPr>
          </a:p>
        </p:txBody>
      </p:sp>
      <p:sp>
        <p:nvSpPr>
          <p:cNvPr id="3753" name="TextBox 3752">
            <a:extLst>
              <a:ext uri="{FF2B5EF4-FFF2-40B4-BE49-F238E27FC236}">
                <a16:creationId xmlns:a16="http://schemas.microsoft.com/office/drawing/2014/main" id="{CD2AB4A9-16D4-5530-5B83-4C614D674C0B}"/>
              </a:ext>
            </a:extLst>
          </p:cNvPr>
          <p:cNvSpPr txBox="1"/>
          <p:nvPr/>
        </p:nvSpPr>
        <p:spPr>
          <a:xfrm>
            <a:off x="8441791" y="5600824"/>
            <a:ext cx="637460" cy="246221"/>
          </a:xfrm>
          <a:prstGeom prst="rect">
            <a:avLst/>
          </a:prstGeom>
          <a:noFill/>
        </p:spPr>
        <p:txBody>
          <a:bodyPr wrap="square">
            <a:spAutoFit/>
          </a:bodyPr>
          <a:lstStyle/>
          <a:p>
            <a:r>
              <a:rPr lang="en-US" sz="1000" b="1" dirty="0">
                <a:solidFill>
                  <a:schemeClr val="bg1"/>
                </a:solidFill>
                <a:latin typeface="Times New Roman" panose="02020603050405020304" pitchFamily="18" charset="0"/>
                <a:cs typeface="Times New Roman" panose="02020603050405020304" pitchFamily="18" charset="0"/>
              </a:rPr>
              <a:t>Innings</a:t>
            </a:r>
            <a:endParaRPr lang="en-US" sz="1000" dirty="0">
              <a:solidFill>
                <a:schemeClr val="bg1"/>
              </a:solidFill>
              <a:latin typeface="Times New Roman" panose="02020603050405020304" pitchFamily="18" charset="0"/>
              <a:cs typeface="Times New Roman" panose="02020603050405020304" pitchFamily="18" charset="0"/>
            </a:endParaRPr>
          </a:p>
        </p:txBody>
      </p:sp>
      <p:sp>
        <p:nvSpPr>
          <p:cNvPr id="3754" name="TextBox 3753">
            <a:extLst>
              <a:ext uri="{FF2B5EF4-FFF2-40B4-BE49-F238E27FC236}">
                <a16:creationId xmlns:a16="http://schemas.microsoft.com/office/drawing/2014/main" id="{91D37D39-BEC2-E5CD-E724-4A0AA8130C3F}"/>
              </a:ext>
            </a:extLst>
          </p:cNvPr>
          <p:cNvSpPr txBox="1"/>
          <p:nvPr/>
        </p:nvSpPr>
        <p:spPr>
          <a:xfrm>
            <a:off x="9223545" y="5309112"/>
            <a:ext cx="267393" cy="276999"/>
          </a:xfrm>
          <a:prstGeom prst="rect">
            <a:avLst/>
          </a:prstGeom>
          <a:noFill/>
        </p:spPr>
        <p:txBody>
          <a:bodyPr wrap="square" rtlCol="0">
            <a:spAutoFit/>
          </a:bodyPr>
          <a:lstStyle/>
          <a:p>
            <a:r>
              <a:rPr lang="en-US" sz="1200" dirty="0">
                <a:solidFill>
                  <a:schemeClr val="bg1"/>
                </a:solidFill>
                <a:latin typeface="Google Sans" panose="020B0503030502040204" pitchFamily="34" charset="0"/>
              </a:rPr>
              <a:t>-</a:t>
            </a:r>
          </a:p>
        </p:txBody>
      </p:sp>
      <p:sp>
        <p:nvSpPr>
          <p:cNvPr id="3755" name="TextBox 3754">
            <a:extLst>
              <a:ext uri="{FF2B5EF4-FFF2-40B4-BE49-F238E27FC236}">
                <a16:creationId xmlns:a16="http://schemas.microsoft.com/office/drawing/2014/main" id="{7F559842-AE39-7F36-AD0D-E34DB6D1156E}"/>
              </a:ext>
            </a:extLst>
          </p:cNvPr>
          <p:cNvSpPr txBox="1"/>
          <p:nvPr/>
        </p:nvSpPr>
        <p:spPr>
          <a:xfrm>
            <a:off x="9222687" y="5602962"/>
            <a:ext cx="267393" cy="276999"/>
          </a:xfrm>
          <a:prstGeom prst="rect">
            <a:avLst/>
          </a:prstGeom>
          <a:noFill/>
        </p:spPr>
        <p:txBody>
          <a:bodyPr wrap="square" rtlCol="0">
            <a:spAutoFit/>
          </a:bodyPr>
          <a:lstStyle/>
          <a:p>
            <a:r>
              <a:rPr lang="en-US" sz="1200" dirty="0">
                <a:solidFill>
                  <a:schemeClr val="bg1"/>
                </a:solidFill>
                <a:latin typeface="Google Sans" panose="020B0503030502040204" pitchFamily="34" charset="0"/>
              </a:rPr>
              <a:t>-</a:t>
            </a:r>
          </a:p>
        </p:txBody>
      </p:sp>
      <p:sp>
        <p:nvSpPr>
          <p:cNvPr id="3756" name="TextBox 3755">
            <a:extLst>
              <a:ext uri="{FF2B5EF4-FFF2-40B4-BE49-F238E27FC236}">
                <a16:creationId xmlns:a16="http://schemas.microsoft.com/office/drawing/2014/main" id="{77A67327-3A24-61FC-2688-37EBF5C74266}"/>
              </a:ext>
            </a:extLst>
          </p:cNvPr>
          <p:cNvSpPr txBox="1"/>
          <p:nvPr/>
        </p:nvSpPr>
        <p:spPr>
          <a:xfrm>
            <a:off x="9411568" y="5335689"/>
            <a:ext cx="575982" cy="230832"/>
          </a:xfrm>
          <a:prstGeom prst="rect">
            <a:avLst/>
          </a:prstGeom>
          <a:noFill/>
        </p:spPr>
        <p:txBody>
          <a:bodyPr wrap="square" rtlCol="0">
            <a:spAutoFit/>
          </a:bodyPr>
          <a:lstStyle/>
          <a:p>
            <a:r>
              <a:rPr lang="en-US" sz="900" dirty="0">
                <a:solidFill>
                  <a:schemeClr val="bg1"/>
                </a:solidFill>
                <a:latin typeface="Google Sans" panose="020B0503030502040204" pitchFamily="34" charset="0"/>
              </a:rPr>
              <a:t>53.25</a:t>
            </a:r>
          </a:p>
        </p:txBody>
      </p:sp>
      <p:sp>
        <p:nvSpPr>
          <p:cNvPr id="3757" name="TextBox 3756">
            <a:extLst>
              <a:ext uri="{FF2B5EF4-FFF2-40B4-BE49-F238E27FC236}">
                <a16:creationId xmlns:a16="http://schemas.microsoft.com/office/drawing/2014/main" id="{70797E1E-9E61-1401-A4B3-8BB292FA010E}"/>
              </a:ext>
            </a:extLst>
          </p:cNvPr>
          <p:cNvSpPr txBox="1"/>
          <p:nvPr/>
        </p:nvSpPr>
        <p:spPr>
          <a:xfrm>
            <a:off x="9455752" y="5624600"/>
            <a:ext cx="409941" cy="230832"/>
          </a:xfrm>
          <a:prstGeom prst="rect">
            <a:avLst/>
          </a:prstGeom>
          <a:noFill/>
        </p:spPr>
        <p:txBody>
          <a:bodyPr wrap="square" rtlCol="0">
            <a:spAutoFit/>
          </a:bodyPr>
          <a:lstStyle/>
          <a:p>
            <a:r>
              <a:rPr lang="en-GB" sz="900" dirty="0">
                <a:solidFill>
                  <a:schemeClr val="bg1"/>
                </a:solidFill>
                <a:latin typeface="Google Sans" panose="020B0503030502040204" pitchFamily="34" charset="0"/>
              </a:rPr>
              <a:t>14</a:t>
            </a:r>
            <a:endParaRPr lang="en-US" sz="900" dirty="0">
              <a:solidFill>
                <a:schemeClr val="bg1"/>
              </a:solidFill>
              <a:latin typeface="Google Sans" panose="020B0503030502040204" pitchFamily="34" charset="0"/>
            </a:endParaRPr>
          </a:p>
        </p:txBody>
      </p:sp>
      <p:grpSp>
        <p:nvGrpSpPr>
          <p:cNvPr id="3758" name="Group 3757">
            <a:extLst>
              <a:ext uri="{FF2B5EF4-FFF2-40B4-BE49-F238E27FC236}">
                <a16:creationId xmlns:a16="http://schemas.microsoft.com/office/drawing/2014/main" id="{1ECE2B10-DD7C-3A7E-51D3-F418F4AE16F8}"/>
              </a:ext>
            </a:extLst>
          </p:cNvPr>
          <p:cNvGrpSpPr/>
          <p:nvPr/>
        </p:nvGrpSpPr>
        <p:grpSpPr>
          <a:xfrm>
            <a:off x="8436225" y="5750058"/>
            <a:ext cx="1574792" cy="615952"/>
            <a:chOff x="322783" y="2584981"/>
            <a:chExt cx="1484093" cy="615952"/>
          </a:xfrm>
        </p:grpSpPr>
        <p:sp>
          <p:nvSpPr>
            <p:cNvPr id="3759" name="TextBox 3758">
              <a:extLst>
                <a:ext uri="{FF2B5EF4-FFF2-40B4-BE49-F238E27FC236}">
                  <a16:creationId xmlns:a16="http://schemas.microsoft.com/office/drawing/2014/main" id="{C08644A3-B459-0D7C-C66B-6BB4D61E2922}"/>
                </a:ext>
              </a:extLst>
            </p:cNvPr>
            <p:cNvSpPr txBox="1"/>
            <p:nvPr/>
          </p:nvSpPr>
          <p:spPr>
            <a:xfrm>
              <a:off x="322783" y="2711107"/>
              <a:ext cx="797331" cy="246221"/>
            </a:xfrm>
            <a:prstGeom prst="rect">
              <a:avLst/>
            </a:prstGeom>
            <a:noFill/>
          </p:spPr>
          <p:txBody>
            <a:bodyPr wrap="square">
              <a:spAutoFit/>
            </a:bodyPr>
            <a:lstStyle/>
            <a:p>
              <a:r>
                <a:rPr lang="en-US" sz="1000" b="1" dirty="0">
                  <a:solidFill>
                    <a:schemeClr val="bg1"/>
                  </a:solidFill>
                  <a:latin typeface="Times New Roman" panose="02020603050405020304" pitchFamily="18" charset="0"/>
                  <a:cs typeface="Times New Roman" panose="02020603050405020304" pitchFamily="18" charset="0"/>
                </a:rPr>
                <a:t>Strike Rate</a:t>
              </a:r>
              <a:endParaRPr lang="en-US" sz="1000" dirty="0">
                <a:solidFill>
                  <a:schemeClr val="bg1"/>
                </a:solidFill>
                <a:latin typeface="Times New Roman" panose="02020603050405020304" pitchFamily="18" charset="0"/>
                <a:cs typeface="Times New Roman" panose="02020603050405020304" pitchFamily="18" charset="0"/>
              </a:endParaRPr>
            </a:p>
          </p:txBody>
        </p:sp>
        <p:sp>
          <p:nvSpPr>
            <p:cNvPr id="3760" name="TextBox 3759">
              <a:extLst>
                <a:ext uri="{FF2B5EF4-FFF2-40B4-BE49-F238E27FC236}">
                  <a16:creationId xmlns:a16="http://schemas.microsoft.com/office/drawing/2014/main" id="{B89ADDE7-285A-33B1-7CD8-3B64E7B3B2AB}"/>
                </a:ext>
              </a:extLst>
            </p:cNvPr>
            <p:cNvSpPr txBox="1"/>
            <p:nvPr/>
          </p:nvSpPr>
          <p:spPr>
            <a:xfrm>
              <a:off x="383851" y="2584981"/>
              <a:ext cx="554825" cy="246221"/>
            </a:xfrm>
            <a:prstGeom prst="rect">
              <a:avLst/>
            </a:prstGeom>
            <a:noFill/>
          </p:spPr>
          <p:txBody>
            <a:bodyPr wrap="square">
              <a:spAutoFit/>
            </a:bodyPr>
            <a:lstStyle/>
            <a:p>
              <a:endParaRPr lang="en-US" sz="1000" dirty="0">
                <a:solidFill>
                  <a:schemeClr val="bg1"/>
                </a:solidFill>
                <a:latin typeface="Times New Roman" panose="02020603050405020304" pitchFamily="18" charset="0"/>
                <a:cs typeface="Times New Roman" panose="02020603050405020304" pitchFamily="18" charset="0"/>
              </a:endParaRPr>
            </a:p>
          </p:txBody>
        </p:sp>
        <p:sp>
          <p:nvSpPr>
            <p:cNvPr id="3761" name="TextBox 3760">
              <a:extLst>
                <a:ext uri="{FF2B5EF4-FFF2-40B4-BE49-F238E27FC236}">
                  <a16:creationId xmlns:a16="http://schemas.microsoft.com/office/drawing/2014/main" id="{A36E1601-7DB1-01FA-3CCC-3AAFF420D86D}"/>
                </a:ext>
              </a:extLst>
            </p:cNvPr>
            <p:cNvSpPr txBox="1"/>
            <p:nvPr/>
          </p:nvSpPr>
          <p:spPr>
            <a:xfrm>
              <a:off x="325274" y="2932667"/>
              <a:ext cx="830848" cy="246221"/>
            </a:xfrm>
            <a:prstGeom prst="rect">
              <a:avLst/>
            </a:prstGeom>
            <a:noFill/>
          </p:spPr>
          <p:txBody>
            <a:bodyPr wrap="square">
              <a:spAutoFit/>
            </a:bodyPr>
            <a:lstStyle/>
            <a:p>
              <a:r>
                <a:rPr lang="en-US" sz="1000" b="1" dirty="0">
                  <a:solidFill>
                    <a:schemeClr val="bg1"/>
                  </a:solidFill>
                  <a:latin typeface="Times New Roman" panose="02020603050405020304" pitchFamily="18" charset="0"/>
                  <a:cs typeface="Times New Roman" panose="02020603050405020304" pitchFamily="18" charset="0"/>
                </a:rPr>
                <a:t>Boundary%</a:t>
              </a:r>
              <a:endParaRPr lang="en-US" sz="1000" dirty="0">
                <a:solidFill>
                  <a:schemeClr val="bg1"/>
                </a:solidFill>
                <a:latin typeface="Times New Roman" panose="02020603050405020304" pitchFamily="18" charset="0"/>
                <a:cs typeface="Times New Roman" panose="02020603050405020304" pitchFamily="18" charset="0"/>
              </a:endParaRPr>
            </a:p>
          </p:txBody>
        </p:sp>
        <p:sp>
          <p:nvSpPr>
            <p:cNvPr id="3762" name="TextBox 3761">
              <a:extLst>
                <a:ext uri="{FF2B5EF4-FFF2-40B4-BE49-F238E27FC236}">
                  <a16:creationId xmlns:a16="http://schemas.microsoft.com/office/drawing/2014/main" id="{FE8F904B-0969-AB33-B217-247FFC282A7B}"/>
                </a:ext>
              </a:extLst>
            </p:cNvPr>
            <p:cNvSpPr txBox="1"/>
            <p:nvPr/>
          </p:nvSpPr>
          <p:spPr>
            <a:xfrm>
              <a:off x="1268473" y="2704425"/>
              <a:ext cx="538403" cy="230832"/>
            </a:xfrm>
            <a:prstGeom prst="rect">
              <a:avLst/>
            </a:prstGeom>
            <a:noFill/>
          </p:spPr>
          <p:txBody>
            <a:bodyPr wrap="square" rtlCol="0">
              <a:spAutoFit/>
            </a:bodyPr>
            <a:lstStyle/>
            <a:p>
              <a:r>
                <a:rPr lang="en-GB" sz="900" dirty="0">
                  <a:solidFill>
                    <a:schemeClr val="bg1"/>
                  </a:solidFill>
                  <a:latin typeface="Google Sans" panose="020B0503030502040204" pitchFamily="34" charset="0"/>
                </a:rPr>
                <a:t>139.82</a:t>
              </a:r>
              <a:endParaRPr lang="en-US" sz="900" dirty="0">
                <a:solidFill>
                  <a:schemeClr val="bg1"/>
                </a:solidFill>
                <a:latin typeface="Google Sans" panose="020B0503030502040204" pitchFamily="34" charset="0"/>
              </a:endParaRPr>
            </a:p>
          </p:txBody>
        </p:sp>
        <p:sp>
          <p:nvSpPr>
            <p:cNvPr id="3763" name="TextBox 3762">
              <a:extLst>
                <a:ext uri="{FF2B5EF4-FFF2-40B4-BE49-F238E27FC236}">
                  <a16:creationId xmlns:a16="http://schemas.microsoft.com/office/drawing/2014/main" id="{C907ECC9-BDDD-4454-A674-526EC67CF6EC}"/>
                </a:ext>
              </a:extLst>
            </p:cNvPr>
            <p:cNvSpPr txBox="1"/>
            <p:nvPr/>
          </p:nvSpPr>
          <p:spPr>
            <a:xfrm>
              <a:off x="1089575" y="2923934"/>
              <a:ext cx="234303" cy="276999"/>
            </a:xfrm>
            <a:prstGeom prst="rect">
              <a:avLst/>
            </a:prstGeom>
            <a:noFill/>
          </p:spPr>
          <p:txBody>
            <a:bodyPr wrap="square" rtlCol="0">
              <a:spAutoFit/>
            </a:bodyPr>
            <a:lstStyle/>
            <a:p>
              <a:r>
                <a:rPr lang="en-US" sz="1200" dirty="0">
                  <a:solidFill>
                    <a:schemeClr val="bg1"/>
                  </a:solidFill>
                  <a:latin typeface="Google Sans" panose="020B0503030502040204" pitchFamily="34" charset="0"/>
                </a:rPr>
                <a:t>-</a:t>
              </a:r>
            </a:p>
          </p:txBody>
        </p:sp>
        <p:sp>
          <p:nvSpPr>
            <p:cNvPr id="3764" name="TextBox 3763">
              <a:extLst>
                <a:ext uri="{FF2B5EF4-FFF2-40B4-BE49-F238E27FC236}">
                  <a16:creationId xmlns:a16="http://schemas.microsoft.com/office/drawing/2014/main" id="{569760B0-1C00-FB63-60EA-4CBAB0C2A8E0}"/>
                </a:ext>
              </a:extLst>
            </p:cNvPr>
            <p:cNvSpPr txBox="1"/>
            <p:nvPr/>
          </p:nvSpPr>
          <p:spPr>
            <a:xfrm>
              <a:off x="1276073" y="2956031"/>
              <a:ext cx="484981" cy="230832"/>
            </a:xfrm>
            <a:prstGeom prst="rect">
              <a:avLst/>
            </a:prstGeom>
            <a:noFill/>
          </p:spPr>
          <p:txBody>
            <a:bodyPr wrap="square" rtlCol="0">
              <a:spAutoFit/>
            </a:bodyPr>
            <a:lstStyle/>
            <a:p>
              <a:r>
                <a:rPr lang="en-US" sz="900" dirty="0">
                  <a:solidFill>
                    <a:schemeClr val="bg1"/>
                  </a:solidFill>
                  <a:latin typeface="Google Sans" panose="020B0503030502040204" pitchFamily="34" charset="0"/>
                </a:rPr>
                <a:t>55.71</a:t>
              </a:r>
              <a:r>
                <a:rPr lang="en-US" sz="700" dirty="0">
                  <a:solidFill>
                    <a:schemeClr val="bg1"/>
                  </a:solidFill>
                  <a:latin typeface="Google Sans" panose="020B0503030502040204" pitchFamily="34" charset="0"/>
                </a:rPr>
                <a:t>%</a:t>
              </a:r>
            </a:p>
          </p:txBody>
        </p:sp>
      </p:grpSp>
      <p:sp>
        <p:nvSpPr>
          <p:cNvPr id="3765" name="TextBox 3764">
            <a:extLst>
              <a:ext uri="{FF2B5EF4-FFF2-40B4-BE49-F238E27FC236}">
                <a16:creationId xmlns:a16="http://schemas.microsoft.com/office/drawing/2014/main" id="{F0B9F851-8214-2130-4C42-167EC91506DA}"/>
              </a:ext>
            </a:extLst>
          </p:cNvPr>
          <p:cNvSpPr txBox="1"/>
          <p:nvPr/>
        </p:nvSpPr>
        <p:spPr>
          <a:xfrm>
            <a:off x="9252556" y="5839900"/>
            <a:ext cx="267392" cy="276999"/>
          </a:xfrm>
          <a:prstGeom prst="rect">
            <a:avLst/>
          </a:prstGeom>
          <a:noFill/>
        </p:spPr>
        <p:txBody>
          <a:bodyPr wrap="square" rtlCol="0">
            <a:spAutoFit/>
          </a:bodyPr>
          <a:lstStyle/>
          <a:p>
            <a:r>
              <a:rPr lang="en-US" sz="1200" dirty="0">
                <a:solidFill>
                  <a:schemeClr val="bg1"/>
                </a:solidFill>
                <a:latin typeface="Google Sans" panose="020B0503030502040204" pitchFamily="34" charset="0"/>
              </a:rPr>
              <a:t>-</a:t>
            </a:r>
          </a:p>
        </p:txBody>
      </p:sp>
      <p:sp>
        <p:nvSpPr>
          <p:cNvPr id="3766" name="TextBox 3765">
            <a:extLst>
              <a:ext uri="{FF2B5EF4-FFF2-40B4-BE49-F238E27FC236}">
                <a16:creationId xmlns:a16="http://schemas.microsoft.com/office/drawing/2014/main" id="{D3870B6D-BC58-E388-ADBD-B35B41D93A69}"/>
              </a:ext>
            </a:extLst>
          </p:cNvPr>
          <p:cNvSpPr txBox="1"/>
          <p:nvPr/>
        </p:nvSpPr>
        <p:spPr>
          <a:xfrm>
            <a:off x="9421185" y="5030757"/>
            <a:ext cx="575982" cy="230832"/>
          </a:xfrm>
          <a:prstGeom prst="rect">
            <a:avLst/>
          </a:prstGeom>
          <a:noFill/>
        </p:spPr>
        <p:txBody>
          <a:bodyPr wrap="square" rtlCol="0">
            <a:spAutoFit/>
          </a:bodyPr>
          <a:lstStyle/>
          <a:p>
            <a:r>
              <a:rPr lang="en-US" sz="900" dirty="0">
                <a:solidFill>
                  <a:schemeClr val="bg1"/>
                </a:solidFill>
                <a:latin typeface="Google Sans" panose="020B0503030502040204" pitchFamily="34" charset="0"/>
              </a:rPr>
              <a:t>639</a:t>
            </a:r>
          </a:p>
        </p:txBody>
      </p:sp>
      <p:sp>
        <p:nvSpPr>
          <p:cNvPr id="3767" name="TextBox 3766">
            <a:extLst>
              <a:ext uri="{FF2B5EF4-FFF2-40B4-BE49-F238E27FC236}">
                <a16:creationId xmlns:a16="http://schemas.microsoft.com/office/drawing/2014/main" id="{90599E93-F95E-0B35-DAE6-01448A3E8EB6}"/>
              </a:ext>
            </a:extLst>
          </p:cNvPr>
          <p:cNvSpPr txBox="1"/>
          <p:nvPr/>
        </p:nvSpPr>
        <p:spPr>
          <a:xfrm>
            <a:off x="9216014" y="5003167"/>
            <a:ext cx="267393" cy="276999"/>
          </a:xfrm>
          <a:prstGeom prst="rect">
            <a:avLst/>
          </a:prstGeom>
          <a:noFill/>
        </p:spPr>
        <p:txBody>
          <a:bodyPr wrap="square" rtlCol="0">
            <a:spAutoFit/>
          </a:bodyPr>
          <a:lstStyle/>
          <a:p>
            <a:r>
              <a:rPr lang="en-US" sz="1200" dirty="0">
                <a:solidFill>
                  <a:schemeClr val="bg1"/>
                </a:solidFill>
                <a:latin typeface="Google Sans" panose="020B0503030502040204" pitchFamily="34" charset="0"/>
              </a:rPr>
              <a:t>-</a:t>
            </a:r>
          </a:p>
        </p:txBody>
      </p:sp>
      <p:sp>
        <p:nvSpPr>
          <p:cNvPr id="3768" name="TextBox 3767">
            <a:extLst>
              <a:ext uri="{FF2B5EF4-FFF2-40B4-BE49-F238E27FC236}">
                <a16:creationId xmlns:a16="http://schemas.microsoft.com/office/drawing/2014/main" id="{94F24038-4AE4-FFD9-A392-467D048FA809}"/>
              </a:ext>
            </a:extLst>
          </p:cNvPr>
          <p:cNvSpPr txBox="1"/>
          <p:nvPr/>
        </p:nvSpPr>
        <p:spPr>
          <a:xfrm>
            <a:off x="4267199" y="285750"/>
            <a:ext cx="3377610" cy="369332"/>
          </a:xfrm>
          <a:prstGeom prst="rect">
            <a:avLst/>
          </a:prstGeom>
          <a:noFill/>
        </p:spPr>
        <p:txBody>
          <a:bodyPr wrap="square" rtlCol="0">
            <a:spAutoFit/>
          </a:bodyPr>
          <a:lstStyle/>
          <a:p>
            <a:r>
              <a:rPr lang="en-GB" b="1" dirty="0">
                <a:solidFill>
                  <a:schemeClr val="bg2"/>
                </a:solidFill>
                <a:latin typeface="Times New Roman" panose="02020603050405020304" pitchFamily="18" charset="0"/>
                <a:cs typeface="Times New Roman" panose="02020603050405020304" pitchFamily="18" charset="0"/>
              </a:rPr>
              <a:t>ORANGE CAP PREDICTION</a:t>
            </a:r>
            <a:endParaRPr lang="en-US" b="1" dirty="0">
              <a:solidFill>
                <a:schemeClr val="bg2"/>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F273AB4-5922-BC40-0563-3F9EEAB3FA62}"/>
              </a:ext>
            </a:extLst>
          </p:cNvPr>
          <p:cNvSpPr txBox="1"/>
          <p:nvPr/>
        </p:nvSpPr>
        <p:spPr>
          <a:xfrm>
            <a:off x="2577980" y="5515579"/>
            <a:ext cx="955343" cy="276999"/>
          </a:xfrm>
          <a:prstGeom prst="rect">
            <a:avLst/>
          </a:prstGeom>
          <a:noFill/>
        </p:spPr>
        <p:txBody>
          <a:bodyPr wrap="square">
            <a:spAutoFit/>
          </a:bodyPr>
          <a:lstStyle/>
          <a:p>
            <a:pPr algn="ctr"/>
            <a:r>
              <a:rPr lang="en-US" sz="1000" b="1" dirty="0">
                <a:solidFill>
                  <a:schemeClr val="bg1"/>
                </a:solidFill>
                <a:latin typeface="Times New Roman" panose="02020603050405020304" pitchFamily="18" charset="0"/>
                <a:cs typeface="Times New Roman" panose="02020603050405020304" pitchFamily="18" charset="0"/>
              </a:rPr>
              <a:t>RANK </a:t>
            </a:r>
            <a:r>
              <a:rPr lang="en-US" sz="1200" b="1" dirty="0">
                <a:solidFill>
                  <a:schemeClr val="bg1"/>
                </a:solidFill>
                <a:latin typeface="Times New Roman" panose="02020603050405020304" pitchFamily="18" charset="0"/>
                <a:cs typeface="Times New Roman" panose="02020603050405020304" pitchFamily="18" charset="0"/>
              </a:rPr>
              <a:t>11</a:t>
            </a:r>
            <a:endParaRPr lang="en-US" sz="1200" dirty="0">
              <a:solidFill>
                <a:schemeClr val="bg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B64C0596-1016-7D88-C174-8FF9058181B5}"/>
              </a:ext>
            </a:extLst>
          </p:cNvPr>
          <p:cNvSpPr txBox="1"/>
          <p:nvPr/>
        </p:nvSpPr>
        <p:spPr>
          <a:xfrm>
            <a:off x="6160852" y="5540194"/>
            <a:ext cx="955343" cy="246221"/>
          </a:xfrm>
          <a:prstGeom prst="rect">
            <a:avLst/>
          </a:prstGeom>
          <a:noFill/>
        </p:spPr>
        <p:txBody>
          <a:bodyPr wrap="square">
            <a:spAutoFit/>
          </a:bodyPr>
          <a:lstStyle/>
          <a:p>
            <a:pPr algn="ctr"/>
            <a:r>
              <a:rPr lang="en-US" sz="1000" b="1" dirty="0">
                <a:solidFill>
                  <a:schemeClr val="bg1"/>
                </a:solidFill>
                <a:latin typeface="Times New Roman" panose="02020603050405020304" pitchFamily="18" charset="0"/>
                <a:cs typeface="Times New Roman" panose="02020603050405020304" pitchFamily="18" charset="0"/>
              </a:rPr>
              <a:t>RANK 22</a:t>
            </a:r>
            <a:endParaRPr lang="en-US" sz="1200" dirty="0">
              <a:solidFill>
                <a:schemeClr val="bg1"/>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C90EBE72-8868-F6A1-BE4B-1E26930B790E}"/>
              </a:ext>
            </a:extLst>
          </p:cNvPr>
          <p:cNvSpPr txBox="1"/>
          <p:nvPr/>
        </p:nvSpPr>
        <p:spPr>
          <a:xfrm>
            <a:off x="9859677" y="5534051"/>
            <a:ext cx="955343" cy="276999"/>
          </a:xfrm>
          <a:prstGeom prst="rect">
            <a:avLst/>
          </a:prstGeom>
          <a:noFill/>
        </p:spPr>
        <p:txBody>
          <a:bodyPr wrap="square">
            <a:spAutoFit/>
          </a:bodyPr>
          <a:lstStyle/>
          <a:p>
            <a:pPr algn="ctr"/>
            <a:r>
              <a:rPr lang="en-US" sz="1000" b="1" dirty="0">
                <a:solidFill>
                  <a:schemeClr val="bg1"/>
                </a:solidFill>
                <a:latin typeface="Times New Roman" panose="02020603050405020304" pitchFamily="18" charset="0"/>
                <a:cs typeface="Times New Roman" panose="02020603050405020304" pitchFamily="18" charset="0"/>
              </a:rPr>
              <a:t>RANK </a:t>
            </a:r>
            <a:r>
              <a:rPr lang="en-US" sz="1200" b="1" dirty="0">
                <a:solidFill>
                  <a:schemeClr val="bg1"/>
                </a:solidFill>
                <a:latin typeface="Times New Roman" panose="02020603050405020304" pitchFamily="18" charset="0"/>
                <a:cs typeface="Times New Roman" panose="02020603050405020304" pitchFamily="18" charset="0"/>
              </a:rPr>
              <a:t>4</a:t>
            </a:r>
            <a:endParaRPr lang="en-US" sz="1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4802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5C967B35-E605-169B-FEE9-DF49E17376A5}"/>
            </a:ext>
          </a:extLst>
        </p:cNvPr>
        <p:cNvGrpSpPr/>
        <p:nvPr/>
      </p:nvGrpSpPr>
      <p:grpSpPr>
        <a:xfrm>
          <a:off x="0" y="0"/>
          <a:ext cx="0" cy="0"/>
          <a:chOff x="0" y="0"/>
          <a:chExt cx="0" cy="0"/>
        </a:xfrm>
      </p:grpSpPr>
      <p:pic>
        <p:nvPicPr>
          <p:cNvPr id="5" name="Picture 4" descr="A black background with a circle&#10;&#10;Description automatically generated">
            <a:extLst>
              <a:ext uri="{FF2B5EF4-FFF2-40B4-BE49-F238E27FC236}">
                <a16:creationId xmlns:a16="http://schemas.microsoft.com/office/drawing/2014/main" id="{0E8B4AFE-67CB-CB4B-BF04-D97FFC666A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2">
            <a:extLst>
              <a:ext uri="{FF2B5EF4-FFF2-40B4-BE49-F238E27FC236}">
                <a16:creationId xmlns:a16="http://schemas.microsoft.com/office/drawing/2014/main" id="{5A66611D-16F2-1CEF-CC1A-A4355AC39C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8456"/>
            <a:ext cx="1152525" cy="576263"/>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AD5D2AF-A139-4124-2D82-7206F644645D}"/>
              </a:ext>
            </a:extLst>
          </p:cNvPr>
          <p:cNvGrpSpPr/>
          <p:nvPr/>
        </p:nvGrpSpPr>
        <p:grpSpPr>
          <a:xfrm>
            <a:off x="1739209" y="911011"/>
            <a:ext cx="8548577" cy="3978068"/>
            <a:chOff x="-3759274" y="928680"/>
            <a:chExt cx="8548577" cy="3978068"/>
          </a:xfrm>
        </p:grpSpPr>
        <p:sp>
          <p:nvSpPr>
            <p:cNvPr id="4" name="TextBox 3">
              <a:extLst>
                <a:ext uri="{FF2B5EF4-FFF2-40B4-BE49-F238E27FC236}">
                  <a16:creationId xmlns:a16="http://schemas.microsoft.com/office/drawing/2014/main" id="{A5940114-37EA-5A28-2A19-2CE87107877E}"/>
                </a:ext>
              </a:extLst>
            </p:cNvPr>
            <p:cNvSpPr txBox="1"/>
            <p:nvPr/>
          </p:nvSpPr>
          <p:spPr>
            <a:xfrm>
              <a:off x="-3642315" y="2362910"/>
              <a:ext cx="8431618" cy="2543838"/>
            </a:xfrm>
            <a:prstGeom prst="rect">
              <a:avLst/>
            </a:prstGeom>
            <a:noFill/>
          </p:spPr>
          <p:txBody>
            <a:bodyPr wrap="square">
              <a:spAutoFit/>
            </a:bodyPr>
            <a:lstStyle/>
            <a:p>
              <a:pPr>
                <a:lnSpc>
                  <a:spcPct val="150000"/>
                </a:lnSpc>
              </a:pPr>
              <a:r>
                <a:rPr lang="en-GB" dirty="0">
                  <a:solidFill>
                    <a:schemeClr val="bg1"/>
                  </a:solidFill>
                </a:rPr>
                <a:t>"Sports Basics" is a sports blog company that entered space recently. They wanted to get more traffic to their website by releasing a special edition magazine on IPL 2024. This magazine aims to provide interesting insights and facts for fans, analysts and teams based on the last 3 years' data. The chief editor Tony Sharma oversees this publication, and he believes in data analytics. He reached out to Peter Pandey, a journalist in his team who is a data savvy cricket enthusiast.</a:t>
              </a:r>
              <a:endParaRPr lang="en-IN" dirty="0">
                <a:solidFill>
                  <a:schemeClr val="bg1"/>
                </a:solidFill>
                <a:latin typeface="Montserrat" panose="00000500000000000000" pitchFamily="2" charset="0"/>
              </a:endParaRPr>
            </a:p>
          </p:txBody>
        </p:sp>
        <p:sp>
          <p:nvSpPr>
            <p:cNvPr id="11" name="TextBox 10">
              <a:extLst>
                <a:ext uri="{FF2B5EF4-FFF2-40B4-BE49-F238E27FC236}">
                  <a16:creationId xmlns:a16="http://schemas.microsoft.com/office/drawing/2014/main" id="{05D1C4A8-8511-70E5-6B46-5E9D06AE070D}"/>
                </a:ext>
              </a:extLst>
            </p:cNvPr>
            <p:cNvSpPr txBox="1"/>
            <p:nvPr/>
          </p:nvSpPr>
          <p:spPr>
            <a:xfrm>
              <a:off x="-3759274" y="928680"/>
              <a:ext cx="8548577" cy="523220"/>
            </a:xfrm>
            <a:prstGeom prst="rect">
              <a:avLst/>
            </a:prstGeom>
            <a:noFill/>
          </p:spPr>
          <p:txBody>
            <a:bodyPr wrap="square">
              <a:spAutoFit/>
            </a:bodyPr>
            <a:lstStyle/>
            <a:p>
              <a:r>
                <a:rPr lang="en-US" sz="2800" b="1" i="0" dirty="0">
                  <a:solidFill>
                    <a:schemeClr val="accent2"/>
                  </a:solidFill>
                  <a:effectLst/>
                  <a:latin typeface="Montserrat" panose="00000500000000000000" pitchFamily="2" charset="0"/>
                </a:rPr>
                <a:t>Problem Statement and Company Overview</a:t>
              </a:r>
            </a:p>
          </p:txBody>
        </p:sp>
      </p:grpSp>
      <p:pic>
        <p:nvPicPr>
          <p:cNvPr id="3627" name="Picture 3626" descr="A colorful lines on a black background&#10;&#10;Description automatically generated">
            <a:extLst>
              <a:ext uri="{FF2B5EF4-FFF2-40B4-BE49-F238E27FC236}">
                <a16:creationId xmlns:a16="http://schemas.microsoft.com/office/drawing/2014/main" id="{E58013DC-CEAC-3389-0545-128D76CEC8E1}"/>
              </a:ext>
            </a:extLst>
          </p:cNvPr>
          <p:cNvPicPr>
            <a:picLocks noChangeAspect="1"/>
          </p:cNvPicPr>
          <p:nvPr/>
        </p:nvPicPr>
        <p:blipFill>
          <a:blip r:embed="rId4">
            <a:alphaModFix amt="90000"/>
            <a:extLst>
              <a:ext uri="{28A0092B-C50C-407E-A947-70E740481C1C}">
                <a14:useLocalDpi xmlns:a14="http://schemas.microsoft.com/office/drawing/2010/main" val="0"/>
              </a:ext>
            </a:extLst>
          </a:blip>
          <a:stretch>
            <a:fillRect/>
          </a:stretch>
        </p:blipFill>
        <p:spPr>
          <a:xfrm>
            <a:off x="9443062" y="0"/>
            <a:ext cx="2748938" cy="1563494"/>
          </a:xfrm>
          <a:prstGeom prst="rect">
            <a:avLst/>
          </a:prstGeom>
        </p:spPr>
      </p:pic>
      <p:pic>
        <p:nvPicPr>
          <p:cNvPr id="3628" name="Picture 3627" descr="A colorful lines on a black background&#10;&#10;Description automatically generated">
            <a:extLst>
              <a:ext uri="{FF2B5EF4-FFF2-40B4-BE49-F238E27FC236}">
                <a16:creationId xmlns:a16="http://schemas.microsoft.com/office/drawing/2014/main" id="{CD7BBC8C-2360-6BCD-D724-91460588EBEE}"/>
              </a:ext>
            </a:extLst>
          </p:cNvPr>
          <p:cNvPicPr>
            <a:picLocks noChangeAspect="1"/>
          </p:cNvPicPr>
          <p:nvPr/>
        </p:nvPicPr>
        <p:blipFill>
          <a:blip r:embed="rId4">
            <a:alphaModFix amt="43000"/>
            <a:extLst>
              <a:ext uri="{28A0092B-C50C-407E-A947-70E740481C1C}">
                <a14:useLocalDpi xmlns:a14="http://schemas.microsoft.com/office/drawing/2010/main" val="0"/>
              </a:ext>
            </a:extLst>
          </a:blip>
          <a:stretch>
            <a:fillRect/>
          </a:stretch>
        </p:blipFill>
        <p:spPr>
          <a:xfrm rot="10800000">
            <a:off x="0" y="5294506"/>
            <a:ext cx="2748938" cy="1563494"/>
          </a:xfrm>
          <a:prstGeom prst="rect">
            <a:avLst/>
          </a:prstGeom>
        </p:spPr>
      </p:pic>
    </p:spTree>
    <p:extLst>
      <p:ext uri="{BB962C8B-B14F-4D97-AF65-F5344CB8AC3E}">
        <p14:creationId xmlns:p14="http://schemas.microsoft.com/office/powerpoint/2010/main" val="19288510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ED0C5E83-056A-D546-45D8-5956E1B8ABD2}"/>
            </a:ext>
          </a:extLst>
        </p:cNvPr>
        <p:cNvGrpSpPr/>
        <p:nvPr/>
      </p:nvGrpSpPr>
      <p:grpSpPr>
        <a:xfrm>
          <a:off x="0" y="0"/>
          <a:ext cx="0" cy="0"/>
          <a:chOff x="0" y="0"/>
          <a:chExt cx="0" cy="0"/>
        </a:xfrm>
      </p:grpSpPr>
      <p:pic>
        <p:nvPicPr>
          <p:cNvPr id="6" name="Picture 5" descr="A black background with a circle&#10;&#10;Description automatically generated">
            <a:extLst>
              <a:ext uri="{FF2B5EF4-FFF2-40B4-BE49-F238E27FC236}">
                <a16:creationId xmlns:a16="http://schemas.microsoft.com/office/drawing/2014/main" id="{A232DB1B-A492-7711-166F-AFE2450801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688" name="Rounded Rectangle 67">
            <a:extLst>
              <a:ext uri="{FF2B5EF4-FFF2-40B4-BE49-F238E27FC236}">
                <a16:creationId xmlns:a16="http://schemas.microsoft.com/office/drawing/2014/main" id="{C513ED30-E2C4-58C0-7052-FCBC8BBAA3C3}"/>
              </a:ext>
            </a:extLst>
          </p:cNvPr>
          <p:cNvSpPr/>
          <p:nvPr/>
        </p:nvSpPr>
        <p:spPr>
          <a:xfrm>
            <a:off x="8171050" y="4858040"/>
            <a:ext cx="2811982" cy="1611878"/>
          </a:xfrm>
          <a:prstGeom prst="roundRect">
            <a:avLst>
              <a:gd name="adj" fmla="val 4517"/>
            </a:avLst>
          </a:prstGeom>
          <a:gradFill>
            <a:gsLst>
              <a:gs pos="0">
                <a:srgbClr val="1A398C"/>
              </a:gs>
              <a:gs pos="32000">
                <a:srgbClr val="0D1C46"/>
              </a:gs>
            </a:gsLst>
            <a:lin ang="5400000" scaled="1"/>
          </a:gradFill>
          <a:ln w="19050">
            <a:gradFill flip="none" rotWithShape="1">
              <a:gsLst>
                <a:gs pos="43000">
                  <a:srgbClr val="304CA6"/>
                </a:gs>
                <a:gs pos="0">
                  <a:srgbClr val="F26622"/>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33CE4D95-4303-4F0A-D2AF-98DD65B0F5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8456"/>
            <a:ext cx="1152525" cy="576263"/>
          </a:xfrm>
          <a:prstGeom prst="rect">
            <a:avLst/>
          </a:prstGeom>
          <a:noFill/>
          <a:extLst>
            <a:ext uri="{909E8E84-426E-40DD-AFC4-6F175D3DCCD1}">
              <a14:hiddenFill xmlns:a14="http://schemas.microsoft.com/office/drawing/2010/main">
                <a:solidFill>
                  <a:srgbClr val="FFFFFF"/>
                </a:solidFill>
              </a14:hiddenFill>
            </a:ext>
          </a:extLst>
        </p:spPr>
      </p:pic>
      <p:pic>
        <p:nvPicPr>
          <p:cNvPr id="3627" name="Picture 3626" descr="A colorful lines on a black background&#10;&#10;Description automatically generated">
            <a:extLst>
              <a:ext uri="{FF2B5EF4-FFF2-40B4-BE49-F238E27FC236}">
                <a16:creationId xmlns:a16="http://schemas.microsoft.com/office/drawing/2014/main" id="{FA42A5DB-743F-C8BE-D3BD-2B58FD848C73}"/>
              </a:ext>
            </a:extLst>
          </p:cNvPr>
          <p:cNvPicPr>
            <a:picLocks noChangeAspect="1"/>
          </p:cNvPicPr>
          <p:nvPr/>
        </p:nvPicPr>
        <p:blipFill>
          <a:blip r:embed="rId4">
            <a:alphaModFix amt="90000"/>
            <a:extLst>
              <a:ext uri="{28A0092B-C50C-407E-A947-70E740481C1C}">
                <a14:useLocalDpi xmlns:a14="http://schemas.microsoft.com/office/drawing/2010/main" val="0"/>
              </a:ext>
            </a:extLst>
          </a:blip>
          <a:stretch>
            <a:fillRect/>
          </a:stretch>
        </p:blipFill>
        <p:spPr>
          <a:xfrm>
            <a:off x="9443062" y="0"/>
            <a:ext cx="2748938" cy="1563494"/>
          </a:xfrm>
          <a:prstGeom prst="rect">
            <a:avLst/>
          </a:prstGeom>
        </p:spPr>
      </p:pic>
      <p:pic>
        <p:nvPicPr>
          <p:cNvPr id="3628" name="Picture 3627" descr="A colorful lines on a black background&#10;&#10;Description automatically generated">
            <a:extLst>
              <a:ext uri="{FF2B5EF4-FFF2-40B4-BE49-F238E27FC236}">
                <a16:creationId xmlns:a16="http://schemas.microsoft.com/office/drawing/2014/main" id="{C559A969-ACD6-57B9-B5A6-B5DE74A95FA4}"/>
              </a:ext>
            </a:extLst>
          </p:cNvPr>
          <p:cNvPicPr>
            <a:picLocks noChangeAspect="1"/>
          </p:cNvPicPr>
          <p:nvPr/>
        </p:nvPicPr>
        <p:blipFill>
          <a:blip r:embed="rId4">
            <a:alphaModFix amt="43000"/>
            <a:extLst>
              <a:ext uri="{28A0092B-C50C-407E-A947-70E740481C1C}">
                <a14:useLocalDpi xmlns:a14="http://schemas.microsoft.com/office/drawing/2010/main" val="0"/>
              </a:ext>
            </a:extLst>
          </a:blip>
          <a:stretch>
            <a:fillRect/>
          </a:stretch>
        </p:blipFill>
        <p:spPr>
          <a:xfrm rot="10800000">
            <a:off x="0" y="5294506"/>
            <a:ext cx="2748938" cy="1563494"/>
          </a:xfrm>
          <a:prstGeom prst="rect">
            <a:avLst/>
          </a:prstGeom>
        </p:spPr>
      </p:pic>
      <p:sp>
        <p:nvSpPr>
          <p:cNvPr id="4" name="Rounded Rectangle 25">
            <a:extLst>
              <a:ext uri="{FF2B5EF4-FFF2-40B4-BE49-F238E27FC236}">
                <a16:creationId xmlns:a16="http://schemas.microsoft.com/office/drawing/2014/main" id="{E3BEFCB8-CD11-A967-7C0D-34AE71719823}"/>
              </a:ext>
            </a:extLst>
          </p:cNvPr>
          <p:cNvSpPr/>
          <p:nvPr/>
        </p:nvSpPr>
        <p:spPr>
          <a:xfrm>
            <a:off x="2636563" y="1386853"/>
            <a:ext cx="6464194" cy="2962684"/>
          </a:xfrm>
          <a:prstGeom prst="roundRect">
            <a:avLst>
              <a:gd name="adj" fmla="val 4517"/>
            </a:avLst>
          </a:prstGeom>
          <a:gradFill flip="none" rotWithShape="1">
            <a:gsLst>
              <a:gs pos="0">
                <a:schemeClr val="accent4">
                  <a:lumMod val="40000"/>
                  <a:lumOff val="60000"/>
                </a:schemeClr>
              </a:gs>
              <a:gs pos="51000">
                <a:srgbClr val="0D1C46"/>
              </a:gs>
            </a:gsLst>
            <a:lin ang="18900000" scaled="1"/>
            <a:tileRect/>
          </a:gradFill>
          <a:ln w="19050">
            <a:gradFill flip="none" rotWithShape="1">
              <a:gsLst>
                <a:gs pos="43000">
                  <a:srgbClr val="304CA6"/>
                </a:gs>
                <a:gs pos="0">
                  <a:srgbClr val="780719"/>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4E52595-FAAE-4CF0-016A-A76751140063}"/>
              </a:ext>
            </a:extLst>
          </p:cNvPr>
          <p:cNvPicPr>
            <a:picLocks noChangeAspect="1"/>
          </p:cNvPicPr>
          <p:nvPr/>
        </p:nvPicPr>
        <p:blipFill>
          <a:blip r:embed="rId5"/>
          <a:stretch>
            <a:fillRect/>
          </a:stretch>
        </p:blipFill>
        <p:spPr>
          <a:xfrm rot="20952104">
            <a:off x="2110693" y="976097"/>
            <a:ext cx="1139404" cy="804664"/>
          </a:xfrm>
          <a:prstGeom prst="rect">
            <a:avLst/>
          </a:prstGeom>
        </p:spPr>
      </p:pic>
      <p:sp>
        <p:nvSpPr>
          <p:cNvPr id="10" name="Rounded Rectangle 62">
            <a:extLst>
              <a:ext uri="{FF2B5EF4-FFF2-40B4-BE49-F238E27FC236}">
                <a16:creationId xmlns:a16="http://schemas.microsoft.com/office/drawing/2014/main" id="{5A3F3328-2090-06EA-949B-47553D6B30FE}"/>
              </a:ext>
            </a:extLst>
          </p:cNvPr>
          <p:cNvSpPr/>
          <p:nvPr/>
        </p:nvSpPr>
        <p:spPr>
          <a:xfrm>
            <a:off x="4571508" y="4814734"/>
            <a:ext cx="2811981" cy="1607840"/>
          </a:xfrm>
          <a:prstGeom prst="roundRect">
            <a:avLst>
              <a:gd name="adj" fmla="val 4517"/>
            </a:avLst>
          </a:prstGeom>
          <a:gradFill>
            <a:gsLst>
              <a:gs pos="0">
                <a:srgbClr val="1A398C"/>
              </a:gs>
              <a:gs pos="32000">
                <a:srgbClr val="0D1C46"/>
              </a:gs>
            </a:gsLst>
            <a:lin ang="5400000" scaled="1"/>
          </a:gradFill>
          <a:ln w="19050">
            <a:gradFill flip="none" rotWithShape="1">
              <a:gsLst>
                <a:gs pos="43000">
                  <a:srgbClr val="304CA6"/>
                </a:gs>
                <a:gs pos="0">
                  <a:srgbClr val="4C2283"/>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72">
            <a:extLst>
              <a:ext uri="{FF2B5EF4-FFF2-40B4-BE49-F238E27FC236}">
                <a16:creationId xmlns:a16="http://schemas.microsoft.com/office/drawing/2014/main" id="{09972611-6712-4AA9-944B-FFD6D2059394}"/>
              </a:ext>
            </a:extLst>
          </p:cNvPr>
          <p:cNvSpPr/>
          <p:nvPr/>
        </p:nvSpPr>
        <p:spPr>
          <a:xfrm>
            <a:off x="971965" y="4814734"/>
            <a:ext cx="2811981" cy="1611878"/>
          </a:xfrm>
          <a:prstGeom prst="roundRect">
            <a:avLst>
              <a:gd name="adj" fmla="val 4517"/>
            </a:avLst>
          </a:prstGeom>
          <a:gradFill>
            <a:gsLst>
              <a:gs pos="0">
                <a:srgbClr val="1A398C"/>
              </a:gs>
              <a:gs pos="32000">
                <a:srgbClr val="0D1C46"/>
              </a:gs>
            </a:gsLst>
            <a:lin ang="5400000" scaled="1"/>
          </a:gradFill>
          <a:ln w="19050">
            <a:gradFill flip="none" rotWithShape="1">
              <a:gsLst>
                <a:gs pos="43000">
                  <a:srgbClr val="304CA6"/>
                </a:gs>
                <a:gs pos="0">
                  <a:srgbClr val="FEC808"/>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157">
            <a:extLst>
              <a:ext uri="{FF2B5EF4-FFF2-40B4-BE49-F238E27FC236}">
                <a16:creationId xmlns:a16="http://schemas.microsoft.com/office/drawing/2014/main" id="{7F1A4EFA-FAFB-91C4-7D23-FEB36A3A2A8E}"/>
              </a:ext>
            </a:extLst>
          </p:cNvPr>
          <p:cNvSpPr/>
          <p:nvPr/>
        </p:nvSpPr>
        <p:spPr>
          <a:xfrm>
            <a:off x="6237108" y="1656423"/>
            <a:ext cx="2509567" cy="2590661"/>
          </a:xfrm>
          <a:prstGeom prst="roundRect">
            <a:avLst>
              <a:gd name="adj" fmla="val 4517"/>
            </a:avLst>
          </a:prstGeom>
          <a:gradFill>
            <a:gsLst>
              <a:gs pos="11000">
                <a:srgbClr val="1A398C"/>
              </a:gs>
              <a:gs pos="48000">
                <a:srgbClr val="0D1C46"/>
              </a:gs>
            </a:gsLst>
            <a:lin ang="5400000" scaled="1"/>
          </a:gradFill>
          <a:ln w="19050">
            <a:gradFill flip="none" rotWithShape="1">
              <a:gsLst>
                <a:gs pos="43000">
                  <a:srgbClr val="304CA6"/>
                </a:gs>
                <a:gs pos="0">
                  <a:srgbClr val="094973"/>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3DF44FE1-A02D-545C-2407-2E6C6DD56958}"/>
              </a:ext>
            </a:extLst>
          </p:cNvPr>
          <p:cNvPicPr>
            <a:picLocks noChangeAspect="1"/>
          </p:cNvPicPr>
          <p:nvPr/>
        </p:nvPicPr>
        <p:blipFill>
          <a:blip r:embed="rId6">
            <a:alphaModFix amt="10000"/>
          </a:blip>
          <a:stretch>
            <a:fillRect/>
          </a:stretch>
        </p:blipFill>
        <p:spPr>
          <a:xfrm>
            <a:off x="4052175" y="1417167"/>
            <a:ext cx="3247694" cy="2945254"/>
          </a:xfrm>
          <a:custGeom>
            <a:avLst/>
            <a:gdLst>
              <a:gd name="connsiteX0" fmla="*/ 0 w 2165320"/>
              <a:gd name="connsiteY0" fmla="*/ 0 h 1543442"/>
              <a:gd name="connsiteX1" fmla="*/ 2057144 w 2165320"/>
              <a:gd name="connsiteY1" fmla="*/ 0 h 1543442"/>
              <a:gd name="connsiteX2" fmla="*/ 2165320 w 2165320"/>
              <a:gd name="connsiteY2" fmla="*/ 108176 h 1543442"/>
              <a:gd name="connsiteX3" fmla="*/ 2165320 w 2165320"/>
              <a:gd name="connsiteY3" fmla="*/ 1543442 h 1543442"/>
              <a:gd name="connsiteX4" fmla="*/ 0 w 2165320"/>
              <a:gd name="connsiteY4" fmla="*/ 1543442 h 1543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320" h="1543442">
                <a:moveTo>
                  <a:pt x="0" y="0"/>
                </a:moveTo>
                <a:lnTo>
                  <a:pt x="2057144" y="0"/>
                </a:lnTo>
                <a:cubicBezTo>
                  <a:pt x="2116888" y="0"/>
                  <a:pt x="2165320" y="48432"/>
                  <a:pt x="2165320" y="108176"/>
                </a:cubicBezTo>
                <a:lnTo>
                  <a:pt x="2165320" y="1543442"/>
                </a:lnTo>
                <a:lnTo>
                  <a:pt x="0" y="1543442"/>
                </a:lnTo>
                <a:close/>
              </a:path>
            </a:pathLst>
          </a:custGeom>
        </p:spPr>
      </p:pic>
      <p:grpSp>
        <p:nvGrpSpPr>
          <p:cNvPr id="3692" name="Group 3691">
            <a:extLst>
              <a:ext uri="{FF2B5EF4-FFF2-40B4-BE49-F238E27FC236}">
                <a16:creationId xmlns:a16="http://schemas.microsoft.com/office/drawing/2014/main" id="{1AEC7106-897B-AA62-6C4C-AED04AEF17D2}"/>
              </a:ext>
            </a:extLst>
          </p:cNvPr>
          <p:cNvGrpSpPr/>
          <p:nvPr/>
        </p:nvGrpSpPr>
        <p:grpSpPr>
          <a:xfrm>
            <a:off x="8588562" y="3632079"/>
            <a:ext cx="966875" cy="966875"/>
            <a:chOff x="4369708" y="-5458163"/>
            <a:chExt cx="1716622" cy="1716622"/>
          </a:xfrm>
        </p:grpSpPr>
        <p:sp>
          <p:nvSpPr>
            <p:cNvPr id="3693" name="Oval 3692">
              <a:extLst>
                <a:ext uri="{FF2B5EF4-FFF2-40B4-BE49-F238E27FC236}">
                  <a16:creationId xmlns:a16="http://schemas.microsoft.com/office/drawing/2014/main" id="{F986987B-5834-2377-9BD2-5853C3677C5F}"/>
                </a:ext>
              </a:extLst>
            </p:cNvPr>
            <p:cNvSpPr/>
            <p:nvPr/>
          </p:nvSpPr>
          <p:spPr>
            <a:xfrm>
              <a:off x="4369708" y="-5458163"/>
              <a:ext cx="1716622" cy="1716622"/>
            </a:xfrm>
            <a:prstGeom prst="ellipse">
              <a:avLst/>
            </a:prstGeom>
            <a:gradFill>
              <a:gsLst>
                <a:gs pos="28000">
                  <a:srgbClr val="EB83B5"/>
                </a:gs>
                <a:gs pos="100000">
                  <a:srgbClr val="254AA6"/>
                </a:gs>
              </a:gsLst>
              <a:path path="circle">
                <a:fillToRect r="100000" b="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94" name="Picture 3693">
              <a:extLst>
                <a:ext uri="{FF2B5EF4-FFF2-40B4-BE49-F238E27FC236}">
                  <a16:creationId xmlns:a16="http://schemas.microsoft.com/office/drawing/2014/main" id="{1687F3CC-4B16-937F-2380-3D4681BF39A7}"/>
                </a:ext>
              </a:extLst>
            </p:cNvPr>
            <p:cNvPicPr>
              <a:picLocks noChangeAspect="1"/>
            </p:cNvPicPr>
            <p:nvPr/>
          </p:nvPicPr>
          <p:blipFill>
            <a:blip r:embed="rId6">
              <a:lum contrast="17000"/>
            </a:blip>
            <a:stretch>
              <a:fillRect/>
            </a:stretch>
          </p:blipFill>
          <p:spPr>
            <a:xfrm>
              <a:off x="4650429" y="-5110400"/>
              <a:ext cx="1155181" cy="1021097"/>
            </a:xfrm>
            <a:prstGeom prst="rect">
              <a:avLst/>
            </a:prstGeom>
          </p:spPr>
        </p:pic>
      </p:grpSp>
      <p:grpSp>
        <p:nvGrpSpPr>
          <p:cNvPr id="3695" name="Group 3694">
            <a:extLst>
              <a:ext uri="{FF2B5EF4-FFF2-40B4-BE49-F238E27FC236}">
                <a16:creationId xmlns:a16="http://schemas.microsoft.com/office/drawing/2014/main" id="{59AFE60B-EB92-6EB8-3052-EED9DE09E7D8}"/>
              </a:ext>
            </a:extLst>
          </p:cNvPr>
          <p:cNvGrpSpPr/>
          <p:nvPr/>
        </p:nvGrpSpPr>
        <p:grpSpPr>
          <a:xfrm>
            <a:off x="6406476" y="3251359"/>
            <a:ext cx="1607192" cy="833184"/>
            <a:chOff x="383850" y="2303951"/>
            <a:chExt cx="1514628" cy="833184"/>
          </a:xfrm>
        </p:grpSpPr>
        <p:sp>
          <p:nvSpPr>
            <p:cNvPr id="3696" name="TextBox 3695">
              <a:extLst>
                <a:ext uri="{FF2B5EF4-FFF2-40B4-BE49-F238E27FC236}">
                  <a16:creationId xmlns:a16="http://schemas.microsoft.com/office/drawing/2014/main" id="{1C94E09F-FDA5-F39D-84CF-9EC7693C1F99}"/>
                </a:ext>
              </a:extLst>
            </p:cNvPr>
            <p:cNvSpPr txBox="1"/>
            <p:nvPr/>
          </p:nvSpPr>
          <p:spPr>
            <a:xfrm>
              <a:off x="383850" y="2305916"/>
              <a:ext cx="797331" cy="246221"/>
            </a:xfrm>
            <a:prstGeom prst="rect">
              <a:avLst/>
            </a:prstGeom>
            <a:noFill/>
          </p:spPr>
          <p:txBody>
            <a:bodyPr wrap="square">
              <a:spAutoFit/>
            </a:bodyPr>
            <a:lstStyle/>
            <a:p>
              <a:r>
                <a:rPr lang="en-US" sz="1000" b="1" dirty="0">
                  <a:solidFill>
                    <a:schemeClr val="bg1"/>
                  </a:solidFill>
                  <a:latin typeface="Times New Roman" panose="02020603050405020304" pitchFamily="18" charset="0"/>
                  <a:cs typeface="Times New Roman" panose="02020603050405020304" pitchFamily="18" charset="0"/>
                </a:rPr>
                <a:t>Strike Rate</a:t>
              </a:r>
              <a:endParaRPr lang="en-US" sz="1000" dirty="0">
                <a:solidFill>
                  <a:schemeClr val="bg1"/>
                </a:solidFill>
                <a:latin typeface="Times New Roman" panose="02020603050405020304" pitchFamily="18" charset="0"/>
                <a:cs typeface="Times New Roman" panose="02020603050405020304" pitchFamily="18" charset="0"/>
              </a:endParaRPr>
            </a:p>
          </p:txBody>
        </p:sp>
        <p:sp>
          <p:nvSpPr>
            <p:cNvPr id="3697" name="TextBox 3696">
              <a:extLst>
                <a:ext uri="{FF2B5EF4-FFF2-40B4-BE49-F238E27FC236}">
                  <a16:creationId xmlns:a16="http://schemas.microsoft.com/office/drawing/2014/main" id="{5D10B9E7-86E5-EA16-C110-465DD3A48A29}"/>
                </a:ext>
              </a:extLst>
            </p:cNvPr>
            <p:cNvSpPr txBox="1"/>
            <p:nvPr/>
          </p:nvSpPr>
          <p:spPr>
            <a:xfrm>
              <a:off x="383851" y="2584981"/>
              <a:ext cx="554825" cy="246221"/>
            </a:xfrm>
            <a:prstGeom prst="rect">
              <a:avLst/>
            </a:prstGeom>
            <a:noFill/>
          </p:spPr>
          <p:txBody>
            <a:bodyPr wrap="square">
              <a:spAutoFit/>
            </a:bodyPr>
            <a:lstStyle/>
            <a:p>
              <a:endParaRPr lang="en-US" sz="1000" dirty="0">
                <a:solidFill>
                  <a:schemeClr val="bg1"/>
                </a:solidFill>
                <a:latin typeface="Times New Roman" panose="02020603050405020304" pitchFamily="18" charset="0"/>
                <a:cs typeface="Times New Roman" panose="02020603050405020304" pitchFamily="18" charset="0"/>
              </a:endParaRPr>
            </a:p>
          </p:txBody>
        </p:sp>
        <p:sp>
          <p:nvSpPr>
            <p:cNvPr id="3698" name="TextBox 3697">
              <a:extLst>
                <a:ext uri="{FF2B5EF4-FFF2-40B4-BE49-F238E27FC236}">
                  <a16:creationId xmlns:a16="http://schemas.microsoft.com/office/drawing/2014/main" id="{BC29EF78-67BC-9A4E-D826-0686B37F5EE1}"/>
                </a:ext>
              </a:extLst>
            </p:cNvPr>
            <p:cNvSpPr txBox="1"/>
            <p:nvPr/>
          </p:nvSpPr>
          <p:spPr>
            <a:xfrm>
              <a:off x="383851" y="2869238"/>
              <a:ext cx="830848" cy="246221"/>
            </a:xfrm>
            <a:prstGeom prst="rect">
              <a:avLst/>
            </a:prstGeom>
            <a:noFill/>
          </p:spPr>
          <p:txBody>
            <a:bodyPr wrap="square">
              <a:spAutoFit/>
            </a:bodyPr>
            <a:lstStyle/>
            <a:p>
              <a:r>
                <a:rPr lang="en-US" sz="1000" b="1" dirty="0">
                  <a:solidFill>
                    <a:schemeClr val="bg1"/>
                  </a:solidFill>
                  <a:latin typeface="Times New Roman" panose="02020603050405020304" pitchFamily="18" charset="0"/>
                  <a:cs typeface="Times New Roman" panose="02020603050405020304" pitchFamily="18" charset="0"/>
                </a:rPr>
                <a:t>Dot Ball %</a:t>
              </a:r>
              <a:endParaRPr lang="en-US" sz="1000" dirty="0">
                <a:solidFill>
                  <a:schemeClr val="bg1"/>
                </a:solidFill>
                <a:latin typeface="Times New Roman" panose="02020603050405020304" pitchFamily="18" charset="0"/>
                <a:cs typeface="Times New Roman" panose="02020603050405020304" pitchFamily="18" charset="0"/>
              </a:endParaRPr>
            </a:p>
          </p:txBody>
        </p:sp>
        <p:sp>
          <p:nvSpPr>
            <p:cNvPr id="3699" name="TextBox 3698">
              <a:extLst>
                <a:ext uri="{FF2B5EF4-FFF2-40B4-BE49-F238E27FC236}">
                  <a16:creationId xmlns:a16="http://schemas.microsoft.com/office/drawing/2014/main" id="{9F59D4CD-22C6-FB8D-90F4-8B5E367AA2AF}"/>
                </a:ext>
              </a:extLst>
            </p:cNvPr>
            <p:cNvSpPr txBox="1"/>
            <p:nvPr/>
          </p:nvSpPr>
          <p:spPr>
            <a:xfrm>
              <a:off x="1360075" y="2331688"/>
              <a:ext cx="538403" cy="230832"/>
            </a:xfrm>
            <a:prstGeom prst="rect">
              <a:avLst/>
            </a:prstGeom>
            <a:noFill/>
          </p:spPr>
          <p:txBody>
            <a:bodyPr wrap="square" rtlCol="0">
              <a:spAutoFit/>
            </a:bodyPr>
            <a:lstStyle/>
            <a:p>
              <a:r>
                <a:rPr lang="en-GB" sz="900" dirty="0">
                  <a:solidFill>
                    <a:schemeClr val="bg1"/>
                  </a:solidFill>
                  <a:latin typeface="Google Sans" panose="020B0503030502040204" pitchFamily="34" charset="0"/>
                </a:rPr>
                <a:t>15.80</a:t>
              </a:r>
              <a:endParaRPr lang="en-US" sz="900" dirty="0">
                <a:solidFill>
                  <a:schemeClr val="bg1"/>
                </a:solidFill>
                <a:latin typeface="Google Sans" panose="020B0503030502040204" pitchFamily="34" charset="0"/>
              </a:endParaRPr>
            </a:p>
          </p:txBody>
        </p:sp>
        <p:sp>
          <p:nvSpPr>
            <p:cNvPr id="3700" name="TextBox 3699">
              <a:extLst>
                <a:ext uri="{FF2B5EF4-FFF2-40B4-BE49-F238E27FC236}">
                  <a16:creationId xmlns:a16="http://schemas.microsoft.com/office/drawing/2014/main" id="{DDF8A96F-64D6-6266-6DDC-F1912C1E7BAD}"/>
                </a:ext>
              </a:extLst>
            </p:cNvPr>
            <p:cNvSpPr txBox="1"/>
            <p:nvPr/>
          </p:nvSpPr>
          <p:spPr>
            <a:xfrm>
              <a:off x="1142477" y="2303951"/>
              <a:ext cx="251992" cy="276999"/>
            </a:xfrm>
            <a:prstGeom prst="rect">
              <a:avLst/>
            </a:prstGeom>
            <a:noFill/>
          </p:spPr>
          <p:txBody>
            <a:bodyPr wrap="square" rtlCol="0">
              <a:spAutoFit/>
            </a:bodyPr>
            <a:lstStyle/>
            <a:p>
              <a:r>
                <a:rPr lang="en-US" sz="1200" dirty="0">
                  <a:solidFill>
                    <a:schemeClr val="bg1"/>
                  </a:solidFill>
                  <a:latin typeface="Google Sans" panose="020B0503030502040204" pitchFamily="34" charset="0"/>
                </a:rPr>
                <a:t>-</a:t>
              </a:r>
            </a:p>
          </p:txBody>
        </p:sp>
        <p:sp>
          <p:nvSpPr>
            <p:cNvPr id="3701" name="TextBox 3700">
              <a:extLst>
                <a:ext uri="{FF2B5EF4-FFF2-40B4-BE49-F238E27FC236}">
                  <a16:creationId xmlns:a16="http://schemas.microsoft.com/office/drawing/2014/main" id="{39365447-72F8-D1B8-B991-CB34EF02DB1B}"/>
                </a:ext>
              </a:extLst>
            </p:cNvPr>
            <p:cNvSpPr txBox="1"/>
            <p:nvPr/>
          </p:nvSpPr>
          <p:spPr>
            <a:xfrm>
              <a:off x="1139678" y="2860136"/>
              <a:ext cx="234303" cy="276999"/>
            </a:xfrm>
            <a:prstGeom prst="rect">
              <a:avLst/>
            </a:prstGeom>
            <a:noFill/>
          </p:spPr>
          <p:txBody>
            <a:bodyPr wrap="square" rtlCol="0">
              <a:spAutoFit/>
            </a:bodyPr>
            <a:lstStyle/>
            <a:p>
              <a:r>
                <a:rPr lang="en-US" sz="1200" dirty="0">
                  <a:solidFill>
                    <a:schemeClr val="bg1"/>
                  </a:solidFill>
                  <a:latin typeface="Google Sans" panose="020B0503030502040204" pitchFamily="34" charset="0"/>
                </a:rPr>
                <a:t>-</a:t>
              </a:r>
            </a:p>
          </p:txBody>
        </p:sp>
        <p:sp>
          <p:nvSpPr>
            <p:cNvPr id="3702" name="TextBox 3701">
              <a:extLst>
                <a:ext uri="{FF2B5EF4-FFF2-40B4-BE49-F238E27FC236}">
                  <a16:creationId xmlns:a16="http://schemas.microsoft.com/office/drawing/2014/main" id="{DAB44C14-7A55-B889-C867-5BAFEFCC925C}"/>
                </a:ext>
              </a:extLst>
            </p:cNvPr>
            <p:cNvSpPr txBox="1"/>
            <p:nvPr/>
          </p:nvSpPr>
          <p:spPr>
            <a:xfrm>
              <a:off x="1376279" y="2892233"/>
              <a:ext cx="484981" cy="230832"/>
            </a:xfrm>
            <a:prstGeom prst="rect">
              <a:avLst/>
            </a:prstGeom>
            <a:noFill/>
          </p:spPr>
          <p:txBody>
            <a:bodyPr wrap="square" rtlCol="0">
              <a:spAutoFit/>
            </a:bodyPr>
            <a:lstStyle/>
            <a:p>
              <a:r>
                <a:rPr lang="en-US" sz="900" dirty="0">
                  <a:solidFill>
                    <a:schemeClr val="bg1"/>
                  </a:solidFill>
                  <a:latin typeface="Google Sans" panose="020B0503030502040204" pitchFamily="34" charset="0"/>
                </a:rPr>
                <a:t>34.61</a:t>
              </a:r>
              <a:r>
                <a:rPr lang="en-US" sz="700" dirty="0">
                  <a:solidFill>
                    <a:schemeClr val="bg1"/>
                  </a:solidFill>
                  <a:latin typeface="Google Sans" panose="020B0503030502040204" pitchFamily="34" charset="0"/>
                </a:rPr>
                <a:t>%</a:t>
              </a:r>
            </a:p>
          </p:txBody>
        </p:sp>
      </p:grpSp>
      <p:sp>
        <p:nvSpPr>
          <p:cNvPr id="3703" name="TextBox 3702">
            <a:extLst>
              <a:ext uri="{FF2B5EF4-FFF2-40B4-BE49-F238E27FC236}">
                <a16:creationId xmlns:a16="http://schemas.microsoft.com/office/drawing/2014/main" id="{74F9FCFF-2084-7740-D6C8-25C2D2130E7C}"/>
              </a:ext>
            </a:extLst>
          </p:cNvPr>
          <p:cNvSpPr txBox="1"/>
          <p:nvPr/>
        </p:nvSpPr>
        <p:spPr>
          <a:xfrm>
            <a:off x="6400969" y="3544336"/>
            <a:ext cx="881624" cy="246221"/>
          </a:xfrm>
          <a:prstGeom prst="rect">
            <a:avLst/>
          </a:prstGeom>
          <a:noFill/>
        </p:spPr>
        <p:txBody>
          <a:bodyPr wrap="square">
            <a:spAutoFit/>
          </a:bodyPr>
          <a:lstStyle/>
          <a:p>
            <a:r>
              <a:rPr lang="en-GB" sz="1000" dirty="0">
                <a:solidFill>
                  <a:schemeClr val="bg1"/>
                </a:solidFill>
                <a:latin typeface="Times New Roman" panose="02020603050405020304" pitchFamily="18" charset="0"/>
                <a:cs typeface="Times New Roman" panose="02020603050405020304" pitchFamily="18" charset="0"/>
              </a:rPr>
              <a:t>Bowling Eco</a:t>
            </a:r>
            <a:endParaRPr lang="en-US" sz="1000" dirty="0">
              <a:solidFill>
                <a:schemeClr val="bg1"/>
              </a:solidFill>
              <a:latin typeface="Times New Roman" panose="02020603050405020304" pitchFamily="18" charset="0"/>
              <a:cs typeface="Times New Roman" panose="02020603050405020304" pitchFamily="18" charset="0"/>
            </a:endParaRPr>
          </a:p>
        </p:txBody>
      </p:sp>
      <p:sp>
        <p:nvSpPr>
          <p:cNvPr id="3704" name="TextBox 3703">
            <a:extLst>
              <a:ext uri="{FF2B5EF4-FFF2-40B4-BE49-F238E27FC236}">
                <a16:creationId xmlns:a16="http://schemas.microsoft.com/office/drawing/2014/main" id="{500E9812-16AD-F332-06E7-3E3A896C8E81}"/>
              </a:ext>
            </a:extLst>
          </p:cNvPr>
          <p:cNvSpPr txBox="1"/>
          <p:nvPr/>
        </p:nvSpPr>
        <p:spPr>
          <a:xfrm>
            <a:off x="7216520" y="3544726"/>
            <a:ext cx="248622" cy="276999"/>
          </a:xfrm>
          <a:prstGeom prst="rect">
            <a:avLst/>
          </a:prstGeom>
          <a:noFill/>
        </p:spPr>
        <p:txBody>
          <a:bodyPr wrap="square" rtlCol="0">
            <a:spAutoFit/>
          </a:bodyPr>
          <a:lstStyle/>
          <a:p>
            <a:r>
              <a:rPr lang="en-US" sz="1200" dirty="0">
                <a:solidFill>
                  <a:schemeClr val="bg1"/>
                </a:solidFill>
                <a:latin typeface="Google Sans" panose="020B0503030502040204" pitchFamily="34" charset="0"/>
              </a:rPr>
              <a:t>-</a:t>
            </a:r>
          </a:p>
        </p:txBody>
      </p:sp>
      <p:sp>
        <p:nvSpPr>
          <p:cNvPr id="3705" name="TextBox 3704">
            <a:extLst>
              <a:ext uri="{FF2B5EF4-FFF2-40B4-BE49-F238E27FC236}">
                <a16:creationId xmlns:a16="http://schemas.microsoft.com/office/drawing/2014/main" id="{1A5E4BA3-EC9C-FEA8-8B2E-8BFCFB6D4296}"/>
              </a:ext>
            </a:extLst>
          </p:cNvPr>
          <p:cNvSpPr txBox="1"/>
          <p:nvPr/>
        </p:nvSpPr>
        <p:spPr>
          <a:xfrm>
            <a:off x="7442361" y="3577798"/>
            <a:ext cx="514620" cy="230832"/>
          </a:xfrm>
          <a:prstGeom prst="rect">
            <a:avLst/>
          </a:prstGeom>
          <a:noFill/>
        </p:spPr>
        <p:txBody>
          <a:bodyPr wrap="square" rtlCol="0">
            <a:spAutoFit/>
          </a:bodyPr>
          <a:lstStyle/>
          <a:p>
            <a:r>
              <a:rPr lang="en-US" sz="900" dirty="0">
                <a:solidFill>
                  <a:schemeClr val="bg1"/>
                </a:solidFill>
                <a:latin typeface="Google Sans" panose="020B0503030502040204" pitchFamily="34" charset="0"/>
              </a:rPr>
              <a:t>7.67</a:t>
            </a:r>
            <a:endParaRPr lang="en-US" sz="700" dirty="0">
              <a:solidFill>
                <a:schemeClr val="bg1"/>
              </a:solidFill>
              <a:latin typeface="Google Sans" panose="020B0503030502040204" pitchFamily="34" charset="0"/>
            </a:endParaRPr>
          </a:p>
        </p:txBody>
      </p:sp>
      <p:grpSp>
        <p:nvGrpSpPr>
          <p:cNvPr id="3706" name="Group 3705">
            <a:extLst>
              <a:ext uri="{FF2B5EF4-FFF2-40B4-BE49-F238E27FC236}">
                <a16:creationId xmlns:a16="http://schemas.microsoft.com/office/drawing/2014/main" id="{D9A6C529-1697-EA1B-C036-649373438BCA}"/>
              </a:ext>
            </a:extLst>
          </p:cNvPr>
          <p:cNvGrpSpPr/>
          <p:nvPr/>
        </p:nvGrpSpPr>
        <p:grpSpPr>
          <a:xfrm>
            <a:off x="6390211" y="2126426"/>
            <a:ext cx="2337987" cy="1122236"/>
            <a:chOff x="434713" y="2291986"/>
            <a:chExt cx="2203329" cy="1122236"/>
          </a:xfrm>
        </p:grpSpPr>
        <p:sp>
          <p:nvSpPr>
            <p:cNvPr id="3707" name="TextBox 3706">
              <a:extLst>
                <a:ext uri="{FF2B5EF4-FFF2-40B4-BE49-F238E27FC236}">
                  <a16:creationId xmlns:a16="http://schemas.microsoft.com/office/drawing/2014/main" id="{EB069BE7-B3AD-3B7D-FA5A-E5681139D0C2}"/>
                </a:ext>
              </a:extLst>
            </p:cNvPr>
            <p:cNvSpPr txBox="1"/>
            <p:nvPr/>
          </p:nvSpPr>
          <p:spPr>
            <a:xfrm>
              <a:off x="444553" y="2293044"/>
              <a:ext cx="554825" cy="261610"/>
            </a:xfrm>
            <a:prstGeom prst="rect">
              <a:avLst/>
            </a:prstGeom>
            <a:noFill/>
          </p:spPr>
          <p:txBody>
            <a:bodyPr wrap="square">
              <a:spAutoFit/>
            </a:bodyPr>
            <a:lstStyle/>
            <a:p>
              <a:r>
                <a:rPr lang="en-US" sz="1100" b="1" dirty="0">
                  <a:solidFill>
                    <a:schemeClr val="bg1"/>
                  </a:solidFill>
                  <a:latin typeface="Times New Roman" panose="02020603050405020304" pitchFamily="18" charset="0"/>
                  <a:cs typeface="Times New Roman" panose="02020603050405020304" pitchFamily="18" charset="0"/>
                </a:rPr>
                <a:t>Name</a:t>
              </a:r>
              <a:endParaRPr lang="en-US" sz="1100" dirty="0">
                <a:solidFill>
                  <a:schemeClr val="bg1"/>
                </a:solidFill>
                <a:latin typeface="Times New Roman" panose="02020603050405020304" pitchFamily="18" charset="0"/>
                <a:cs typeface="Times New Roman" panose="02020603050405020304" pitchFamily="18" charset="0"/>
              </a:endParaRPr>
            </a:p>
          </p:txBody>
        </p:sp>
        <p:sp>
          <p:nvSpPr>
            <p:cNvPr id="3708" name="TextBox 3707">
              <a:extLst>
                <a:ext uri="{FF2B5EF4-FFF2-40B4-BE49-F238E27FC236}">
                  <a16:creationId xmlns:a16="http://schemas.microsoft.com/office/drawing/2014/main" id="{9B504FC2-276C-E9B7-FBBC-C5CBBF3D4002}"/>
                </a:ext>
              </a:extLst>
            </p:cNvPr>
            <p:cNvSpPr txBox="1"/>
            <p:nvPr/>
          </p:nvSpPr>
          <p:spPr>
            <a:xfrm>
              <a:off x="434713" y="2574067"/>
              <a:ext cx="554825" cy="246221"/>
            </a:xfrm>
            <a:prstGeom prst="rect">
              <a:avLst/>
            </a:prstGeom>
            <a:noFill/>
          </p:spPr>
          <p:txBody>
            <a:bodyPr wrap="square">
              <a:spAutoFit/>
            </a:bodyPr>
            <a:lstStyle/>
            <a:p>
              <a:r>
                <a:rPr lang="en-US" sz="1000" b="1" dirty="0">
                  <a:solidFill>
                    <a:schemeClr val="bg1"/>
                  </a:solidFill>
                  <a:latin typeface="Times New Roman" panose="02020603050405020304" pitchFamily="18" charset="0"/>
                  <a:cs typeface="Times New Roman" panose="02020603050405020304" pitchFamily="18" charset="0"/>
                </a:rPr>
                <a:t>Team</a:t>
              </a:r>
              <a:endParaRPr lang="en-US" sz="1000" dirty="0">
                <a:solidFill>
                  <a:schemeClr val="bg1"/>
                </a:solidFill>
                <a:latin typeface="Times New Roman" panose="02020603050405020304" pitchFamily="18" charset="0"/>
                <a:cs typeface="Times New Roman" panose="02020603050405020304" pitchFamily="18" charset="0"/>
              </a:endParaRPr>
            </a:p>
          </p:txBody>
        </p:sp>
        <p:sp>
          <p:nvSpPr>
            <p:cNvPr id="3709" name="TextBox 3708">
              <a:extLst>
                <a:ext uri="{FF2B5EF4-FFF2-40B4-BE49-F238E27FC236}">
                  <a16:creationId xmlns:a16="http://schemas.microsoft.com/office/drawing/2014/main" id="{C815AD30-BF4A-056E-1D50-11FC71F111EA}"/>
                </a:ext>
              </a:extLst>
            </p:cNvPr>
            <p:cNvSpPr txBox="1"/>
            <p:nvPr/>
          </p:nvSpPr>
          <p:spPr>
            <a:xfrm>
              <a:off x="443649" y="2869238"/>
              <a:ext cx="848330" cy="230832"/>
            </a:xfrm>
            <a:prstGeom prst="rect">
              <a:avLst/>
            </a:prstGeom>
            <a:noFill/>
          </p:spPr>
          <p:txBody>
            <a:bodyPr wrap="square">
              <a:spAutoFit/>
            </a:bodyPr>
            <a:lstStyle/>
            <a:p>
              <a:r>
                <a:rPr lang="en-US" sz="900" b="1" dirty="0">
                  <a:solidFill>
                    <a:schemeClr val="bg1"/>
                  </a:solidFill>
                  <a:latin typeface="Times New Roman" panose="02020603050405020304" pitchFamily="18" charset="0"/>
                  <a:cs typeface="Times New Roman" panose="02020603050405020304" pitchFamily="18" charset="0"/>
                </a:rPr>
                <a:t>Total Wickets</a:t>
              </a:r>
              <a:endParaRPr lang="en-US" sz="900" dirty="0">
                <a:solidFill>
                  <a:schemeClr val="bg1"/>
                </a:solidFill>
                <a:latin typeface="Times New Roman" panose="02020603050405020304" pitchFamily="18" charset="0"/>
                <a:cs typeface="Times New Roman" panose="02020603050405020304" pitchFamily="18" charset="0"/>
              </a:endParaRPr>
            </a:p>
          </p:txBody>
        </p:sp>
        <p:sp>
          <p:nvSpPr>
            <p:cNvPr id="3710" name="TextBox 3709">
              <a:extLst>
                <a:ext uri="{FF2B5EF4-FFF2-40B4-BE49-F238E27FC236}">
                  <a16:creationId xmlns:a16="http://schemas.microsoft.com/office/drawing/2014/main" id="{B2EC5C13-53FA-F381-7535-165A6F7A1E0A}"/>
                </a:ext>
              </a:extLst>
            </p:cNvPr>
            <p:cNvSpPr txBox="1"/>
            <p:nvPr/>
          </p:nvSpPr>
          <p:spPr>
            <a:xfrm>
              <a:off x="453995" y="3149761"/>
              <a:ext cx="600745" cy="246221"/>
            </a:xfrm>
            <a:prstGeom prst="rect">
              <a:avLst/>
            </a:prstGeom>
            <a:noFill/>
          </p:spPr>
          <p:txBody>
            <a:bodyPr wrap="square">
              <a:spAutoFit/>
            </a:bodyPr>
            <a:lstStyle/>
            <a:p>
              <a:r>
                <a:rPr lang="en-US" sz="1000" b="1" dirty="0">
                  <a:solidFill>
                    <a:schemeClr val="bg1"/>
                  </a:solidFill>
                  <a:latin typeface="Times New Roman" panose="02020603050405020304" pitchFamily="18" charset="0"/>
                  <a:cs typeface="Times New Roman" panose="02020603050405020304" pitchFamily="18" charset="0"/>
                </a:rPr>
                <a:t>Innings</a:t>
              </a:r>
              <a:endParaRPr lang="en-US" sz="1000" dirty="0">
                <a:solidFill>
                  <a:schemeClr val="bg1"/>
                </a:solidFill>
                <a:latin typeface="Times New Roman" panose="02020603050405020304" pitchFamily="18" charset="0"/>
                <a:cs typeface="Times New Roman" panose="02020603050405020304" pitchFamily="18" charset="0"/>
              </a:endParaRPr>
            </a:p>
          </p:txBody>
        </p:sp>
        <p:sp>
          <p:nvSpPr>
            <p:cNvPr id="3711" name="TextBox 3710">
              <a:extLst>
                <a:ext uri="{FF2B5EF4-FFF2-40B4-BE49-F238E27FC236}">
                  <a16:creationId xmlns:a16="http://schemas.microsoft.com/office/drawing/2014/main" id="{EC21F528-7F86-2352-89B7-BFCB5DDA9770}"/>
                </a:ext>
              </a:extLst>
            </p:cNvPr>
            <p:cNvSpPr txBox="1"/>
            <p:nvPr/>
          </p:nvSpPr>
          <p:spPr>
            <a:xfrm>
              <a:off x="965194" y="2291986"/>
              <a:ext cx="1463326" cy="276999"/>
            </a:xfrm>
            <a:prstGeom prst="rect">
              <a:avLst/>
            </a:prstGeom>
            <a:noFill/>
          </p:spPr>
          <p:txBody>
            <a:bodyPr wrap="square" rtlCol="0">
              <a:spAutoFit/>
            </a:bodyPr>
            <a:lstStyle/>
            <a:p>
              <a:r>
                <a:rPr lang="en-GB" sz="1200" b="1" dirty="0">
                  <a:solidFill>
                    <a:schemeClr val="bg1"/>
                  </a:solidFill>
                  <a:latin typeface="Google Sans" panose="020B0503030502040204" pitchFamily="34" charset="0"/>
                </a:rPr>
                <a:t>YUZVENDRA CHAHAL</a:t>
              </a:r>
              <a:endParaRPr lang="en-US" sz="1200" b="1" dirty="0">
                <a:solidFill>
                  <a:schemeClr val="bg1"/>
                </a:solidFill>
                <a:latin typeface="Google Sans" panose="020B0503030502040204" pitchFamily="34" charset="0"/>
              </a:endParaRPr>
            </a:p>
          </p:txBody>
        </p:sp>
        <p:sp>
          <p:nvSpPr>
            <p:cNvPr id="3712" name="TextBox 3711">
              <a:extLst>
                <a:ext uri="{FF2B5EF4-FFF2-40B4-BE49-F238E27FC236}">
                  <a16:creationId xmlns:a16="http://schemas.microsoft.com/office/drawing/2014/main" id="{746F07B3-6B91-5659-72DE-2C4D3EC4E8AF}"/>
                </a:ext>
              </a:extLst>
            </p:cNvPr>
            <p:cNvSpPr txBox="1"/>
            <p:nvPr/>
          </p:nvSpPr>
          <p:spPr>
            <a:xfrm>
              <a:off x="857256" y="2293216"/>
              <a:ext cx="251992" cy="276999"/>
            </a:xfrm>
            <a:prstGeom prst="rect">
              <a:avLst/>
            </a:prstGeom>
            <a:noFill/>
          </p:spPr>
          <p:txBody>
            <a:bodyPr wrap="square" rtlCol="0">
              <a:spAutoFit/>
            </a:bodyPr>
            <a:lstStyle/>
            <a:p>
              <a:r>
                <a:rPr lang="en-US" sz="1200" dirty="0">
                  <a:solidFill>
                    <a:schemeClr val="bg1"/>
                  </a:solidFill>
                  <a:latin typeface="Google Sans" panose="020B0503030502040204" pitchFamily="34" charset="0"/>
                </a:rPr>
                <a:t>-</a:t>
              </a:r>
            </a:p>
          </p:txBody>
        </p:sp>
        <p:sp>
          <p:nvSpPr>
            <p:cNvPr id="3713" name="TextBox 3712">
              <a:extLst>
                <a:ext uri="{FF2B5EF4-FFF2-40B4-BE49-F238E27FC236}">
                  <a16:creationId xmlns:a16="http://schemas.microsoft.com/office/drawing/2014/main" id="{D5E3FA00-9F08-BD27-536B-CAEE09176417}"/>
                </a:ext>
              </a:extLst>
            </p:cNvPr>
            <p:cNvSpPr txBox="1"/>
            <p:nvPr/>
          </p:nvSpPr>
          <p:spPr>
            <a:xfrm>
              <a:off x="819156" y="2572281"/>
              <a:ext cx="251992" cy="276999"/>
            </a:xfrm>
            <a:prstGeom prst="rect">
              <a:avLst/>
            </a:prstGeom>
            <a:noFill/>
          </p:spPr>
          <p:txBody>
            <a:bodyPr wrap="square" rtlCol="0">
              <a:spAutoFit/>
            </a:bodyPr>
            <a:lstStyle/>
            <a:p>
              <a:r>
                <a:rPr lang="en-US" sz="1200" dirty="0">
                  <a:solidFill>
                    <a:schemeClr val="bg1"/>
                  </a:solidFill>
                  <a:latin typeface="Google Sans" panose="020B0503030502040204" pitchFamily="34" charset="0"/>
                </a:rPr>
                <a:t>-</a:t>
              </a:r>
            </a:p>
          </p:txBody>
        </p:sp>
        <p:sp>
          <p:nvSpPr>
            <p:cNvPr id="3714" name="TextBox 3713">
              <a:extLst>
                <a:ext uri="{FF2B5EF4-FFF2-40B4-BE49-F238E27FC236}">
                  <a16:creationId xmlns:a16="http://schemas.microsoft.com/office/drawing/2014/main" id="{69209BC1-9D86-342A-AFEA-22C95C4608C0}"/>
                </a:ext>
              </a:extLst>
            </p:cNvPr>
            <p:cNvSpPr txBox="1"/>
            <p:nvPr/>
          </p:nvSpPr>
          <p:spPr>
            <a:xfrm>
              <a:off x="1190723" y="2858049"/>
              <a:ext cx="251992" cy="276999"/>
            </a:xfrm>
            <a:prstGeom prst="rect">
              <a:avLst/>
            </a:prstGeom>
            <a:noFill/>
          </p:spPr>
          <p:txBody>
            <a:bodyPr wrap="square" rtlCol="0">
              <a:spAutoFit/>
            </a:bodyPr>
            <a:lstStyle/>
            <a:p>
              <a:r>
                <a:rPr lang="en-US" sz="1200" dirty="0">
                  <a:solidFill>
                    <a:schemeClr val="bg1"/>
                  </a:solidFill>
                  <a:latin typeface="Google Sans" panose="020B0503030502040204" pitchFamily="34" charset="0"/>
                </a:rPr>
                <a:t>-</a:t>
              </a:r>
            </a:p>
          </p:txBody>
        </p:sp>
        <p:sp>
          <p:nvSpPr>
            <p:cNvPr id="3715" name="TextBox 3714">
              <a:extLst>
                <a:ext uri="{FF2B5EF4-FFF2-40B4-BE49-F238E27FC236}">
                  <a16:creationId xmlns:a16="http://schemas.microsoft.com/office/drawing/2014/main" id="{5CDEC40A-B195-B240-8FAB-8763BBA67944}"/>
                </a:ext>
              </a:extLst>
            </p:cNvPr>
            <p:cNvSpPr txBox="1"/>
            <p:nvPr/>
          </p:nvSpPr>
          <p:spPr>
            <a:xfrm>
              <a:off x="1189914" y="3130633"/>
              <a:ext cx="251992" cy="276999"/>
            </a:xfrm>
            <a:prstGeom prst="rect">
              <a:avLst/>
            </a:prstGeom>
            <a:noFill/>
          </p:spPr>
          <p:txBody>
            <a:bodyPr wrap="square" rtlCol="0">
              <a:spAutoFit/>
            </a:bodyPr>
            <a:lstStyle/>
            <a:p>
              <a:r>
                <a:rPr lang="en-US" sz="1200" dirty="0">
                  <a:solidFill>
                    <a:schemeClr val="bg1"/>
                  </a:solidFill>
                  <a:latin typeface="Google Sans" panose="020B0503030502040204" pitchFamily="34" charset="0"/>
                </a:rPr>
                <a:t>-</a:t>
              </a:r>
            </a:p>
          </p:txBody>
        </p:sp>
        <p:sp>
          <p:nvSpPr>
            <p:cNvPr id="3716" name="TextBox 3715">
              <a:extLst>
                <a:ext uri="{FF2B5EF4-FFF2-40B4-BE49-F238E27FC236}">
                  <a16:creationId xmlns:a16="http://schemas.microsoft.com/office/drawing/2014/main" id="{4FF975A8-9438-99EF-5CE3-8538CD9AED3C}"/>
                </a:ext>
              </a:extLst>
            </p:cNvPr>
            <p:cNvSpPr txBox="1"/>
            <p:nvPr/>
          </p:nvSpPr>
          <p:spPr>
            <a:xfrm>
              <a:off x="957704" y="2612212"/>
              <a:ext cx="1680338" cy="230832"/>
            </a:xfrm>
            <a:prstGeom prst="rect">
              <a:avLst/>
            </a:prstGeom>
            <a:noFill/>
          </p:spPr>
          <p:txBody>
            <a:bodyPr wrap="square" rtlCol="0">
              <a:spAutoFit/>
            </a:bodyPr>
            <a:lstStyle/>
            <a:p>
              <a:r>
                <a:rPr lang="en-GB" sz="900" dirty="0">
                  <a:solidFill>
                    <a:schemeClr val="bg1"/>
                  </a:solidFill>
                  <a:latin typeface="Google Sans" panose="020B0503030502040204" pitchFamily="34" charset="0"/>
                </a:rPr>
                <a:t>RAJATHAN ROYALS</a:t>
              </a:r>
              <a:endParaRPr lang="en-US" sz="900" dirty="0">
                <a:solidFill>
                  <a:schemeClr val="bg1"/>
                </a:solidFill>
                <a:latin typeface="Google Sans" panose="020B0503030502040204" pitchFamily="34" charset="0"/>
              </a:endParaRPr>
            </a:p>
          </p:txBody>
        </p:sp>
        <p:sp>
          <p:nvSpPr>
            <p:cNvPr id="3717" name="TextBox 3716">
              <a:extLst>
                <a:ext uri="{FF2B5EF4-FFF2-40B4-BE49-F238E27FC236}">
                  <a16:creationId xmlns:a16="http://schemas.microsoft.com/office/drawing/2014/main" id="{B14B61CB-BEA3-D57B-4107-0C7DFE0B6BE0}"/>
                </a:ext>
              </a:extLst>
            </p:cNvPr>
            <p:cNvSpPr txBox="1"/>
            <p:nvPr/>
          </p:nvSpPr>
          <p:spPr>
            <a:xfrm>
              <a:off x="1421858" y="2883538"/>
              <a:ext cx="542808" cy="230832"/>
            </a:xfrm>
            <a:prstGeom prst="rect">
              <a:avLst/>
            </a:prstGeom>
            <a:noFill/>
          </p:spPr>
          <p:txBody>
            <a:bodyPr wrap="square" rtlCol="0">
              <a:spAutoFit/>
            </a:bodyPr>
            <a:lstStyle/>
            <a:p>
              <a:r>
                <a:rPr lang="en-US" sz="900" dirty="0">
                  <a:solidFill>
                    <a:schemeClr val="bg1"/>
                  </a:solidFill>
                  <a:latin typeface="Google Sans" panose="020B0503030502040204" pitchFamily="34" charset="0"/>
                </a:rPr>
                <a:t>66</a:t>
              </a:r>
            </a:p>
          </p:txBody>
        </p:sp>
        <p:sp>
          <p:nvSpPr>
            <p:cNvPr id="3718" name="TextBox 3717">
              <a:extLst>
                <a:ext uri="{FF2B5EF4-FFF2-40B4-BE49-F238E27FC236}">
                  <a16:creationId xmlns:a16="http://schemas.microsoft.com/office/drawing/2014/main" id="{F71CA2E2-348A-B7FF-7072-FEBF2BEF3898}"/>
                </a:ext>
              </a:extLst>
            </p:cNvPr>
            <p:cNvSpPr txBox="1"/>
            <p:nvPr/>
          </p:nvSpPr>
          <p:spPr>
            <a:xfrm>
              <a:off x="1428038" y="3183390"/>
              <a:ext cx="386330" cy="230832"/>
            </a:xfrm>
            <a:prstGeom prst="rect">
              <a:avLst/>
            </a:prstGeom>
            <a:noFill/>
          </p:spPr>
          <p:txBody>
            <a:bodyPr wrap="square" rtlCol="0">
              <a:spAutoFit/>
            </a:bodyPr>
            <a:lstStyle/>
            <a:p>
              <a:r>
                <a:rPr lang="en-GB" sz="900" dirty="0">
                  <a:solidFill>
                    <a:schemeClr val="bg1"/>
                  </a:solidFill>
                  <a:latin typeface="Google Sans" panose="020B0503030502040204" pitchFamily="34" charset="0"/>
                </a:rPr>
                <a:t>46</a:t>
              </a:r>
              <a:endParaRPr lang="en-US" sz="900" dirty="0">
                <a:solidFill>
                  <a:schemeClr val="bg1"/>
                </a:solidFill>
                <a:latin typeface="Google Sans" panose="020B0503030502040204" pitchFamily="34" charset="0"/>
              </a:endParaRPr>
            </a:p>
          </p:txBody>
        </p:sp>
      </p:grpSp>
      <p:sp>
        <p:nvSpPr>
          <p:cNvPr id="3720" name="Rounded Rectangle 173">
            <a:extLst>
              <a:ext uri="{FF2B5EF4-FFF2-40B4-BE49-F238E27FC236}">
                <a16:creationId xmlns:a16="http://schemas.microsoft.com/office/drawing/2014/main" id="{77540CA1-9A68-0D2B-986D-DA7526A52C9E}"/>
              </a:ext>
            </a:extLst>
          </p:cNvPr>
          <p:cNvSpPr/>
          <p:nvPr/>
        </p:nvSpPr>
        <p:spPr>
          <a:xfrm>
            <a:off x="1167532" y="4998749"/>
            <a:ext cx="2503472" cy="1282357"/>
          </a:xfrm>
          <a:prstGeom prst="roundRect">
            <a:avLst>
              <a:gd name="adj" fmla="val 4517"/>
            </a:avLst>
          </a:prstGeom>
          <a:gradFill>
            <a:gsLst>
              <a:gs pos="0">
                <a:srgbClr val="1A398C"/>
              </a:gs>
              <a:gs pos="32000">
                <a:srgbClr val="0D1C46"/>
              </a:gs>
            </a:gsLst>
            <a:lin ang="5400000" scaled="1"/>
          </a:gradFill>
          <a:ln w="19050">
            <a:gradFill flip="none" rotWithShape="1">
              <a:gsLst>
                <a:gs pos="43000">
                  <a:srgbClr val="304CA6"/>
                </a:gs>
                <a:gs pos="0">
                  <a:srgbClr val="094973"/>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721" name="Group 3720">
            <a:extLst>
              <a:ext uri="{FF2B5EF4-FFF2-40B4-BE49-F238E27FC236}">
                <a16:creationId xmlns:a16="http://schemas.microsoft.com/office/drawing/2014/main" id="{ECFC7759-5723-3A3A-C10B-A3E323963A19}"/>
              </a:ext>
            </a:extLst>
          </p:cNvPr>
          <p:cNvGrpSpPr/>
          <p:nvPr/>
        </p:nvGrpSpPr>
        <p:grpSpPr>
          <a:xfrm>
            <a:off x="1184187" y="5657426"/>
            <a:ext cx="1677562" cy="615952"/>
            <a:chOff x="325274" y="2584981"/>
            <a:chExt cx="1580944" cy="615952"/>
          </a:xfrm>
        </p:grpSpPr>
        <p:sp>
          <p:nvSpPr>
            <p:cNvPr id="3722" name="TextBox 3721">
              <a:extLst>
                <a:ext uri="{FF2B5EF4-FFF2-40B4-BE49-F238E27FC236}">
                  <a16:creationId xmlns:a16="http://schemas.microsoft.com/office/drawing/2014/main" id="{758FCF73-354B-F4BF-93DF-9BCD831FE61E}"/>
                </a:ext>
              </a:extLst>
            </p:cNvPr>
            <p:cNvSpPr txBox="1"/>
            <p:nvPr/>
          </p:nvSpPr>
          <p:spPr>
            <a:xfrm>
              <a:off x="332640" y="2691432"/>
              <a:ext cx="797331" cy="246221"/>
            </a:xfrm>
            <a:prstGeom prst="rect">
              <a:avLst/>
            </a:prstGeom>
            <a:noFill/>
          </p:spPr>
          <p:txBody>
            <a:bodyPr wrap="square">
              <a:spAutoFit/>
            </a:bodyPr>
            <a:lstStyle/>
            <a:p>
              <a:r>
                <a:rPr lang="en-US" sz="1000" b="1" dirty="0">
                  <a:solidFill>
                    <a:schemeClr val="bg1"/>
                  </a:solidFill>
                  <a:latin typeface="Times New Roman" panose="02020603050405020304" pitchFamily="18" charset="0"/>
                  <a:cs typeface="Times New Roman" panose="02020603050405020304" pitchFamily="18" charset="0"/>
                </a:rPr>
                <a:t>Strike Rate</a:t>
              </a:r>
              <a:endParaRPr lang="en-US" sz="1000" dirty="0">
                <a:solidFill>
                  <a:schemeClr val="bg1"/>
                </a:solidFill>
                <a:latin typeface="Times New Roman" panose="02020603050405020304" pitchFamily="18" charset="0"/>
                <a:cs typeface="Times New Roman" panose="02020603050405020304" pitchFamily="18" charset="0"/>
              </a:endParaRPr>
            </a:p>
          </p:txBody>
        </p:sp>
        <p:sp>
          <p:nvSpPr>
            <p:cNvPr id="3723" name="TextBox 3722">
              <a:extLst>
                <a:ext uri="{FF2B5EF4-FFF2-40B4-BE49-F238E27FC236}">
                  <a16:creationId xmlns:a16="http://schemas.microsoft.com/office/drawing/2014/main" id="{7691DA38-BB2F-154B-A632-FA024D5A3443}"/>
                </a:ext>
              </a:extLst>
            </p:cNvPr>
            <p:cNvSpPr txBox="1"/>
            <p:nvPr/>
          </p:nvSpPr>
          <p:spPr>
            <a:xfrm>
              <a:off x="383851" y="2584981"/>
              <a:ext cx="554825" cy="246221"/>
            </a:xfrm>
            <a:prstGeom prst="rect">
              <a:avLst/>
            </a:prstGeom>
            <a:noFill/>
          </p:spPr>
          <p:txBody>
            <a:bodyPr wrap="square">
              <a:spAutoFit/>
            </a:bodyPr>
            <a:lstStyle/>
            <a:p>
              <a:endParaRPr lang="en-US" sz="1000" dirty="0">
                <a:solidFill>
                  <a:schemeClr val="bg1"/>
                </a:solidFill>
                <a:latin typeface="Times New Roman" panose="02020603050405020304" pitchFamily="18" charset="0"/>
                <a:cs typeface="Times New Roman" panose="02020603050405020304" pitchFamily="18" charset="0"/>
              </a:endParaRPr>
            </a:p>
          </p:txBody>
        </p:sp>
        <p:sp>
          <p:nvSpPr>
            <p:cNvPr id="3724" name="TextBox 3723">
              <a:extLst>
                <a:ext uri="{FF2B5EF4-FFF2-40B4-BE49-F238E27FC236}">
                  <a16:creationId xmlns:a16="http://schemas.microsoft.com/office/drawing/2014/main" id="{E2220844-6937-A59B-3577-CEC26E7FF46F}"/>
                </a:ext>
              </a:extLst>
            </p:cNvPr>
            <p:cNvSpPr txBox="1"/>
            <p:nvPr/>
          </p:nvSpPr>
          <p:spPr>
            <a:xfrm>
              <a:off x="325274" y="2932667"/>
              <a:ext cx="830848" cy="246221"/>
            </a:xfrm>
            <a:prstGeom prst="rect">
              <a:avLst/>
            </a:prstGeom>
            <a:noFill/>
          </p:spPr>
          <p:txBody>
            <a:bodyPr wrap="square">
              <a:spAutoFit/>
            </a:bodyPr>
            <a:lstStyle/>
            <a:p>
              <a:r>
                <a:rPr lang="en-US" sz="1000" b="1" dirty="0">
                  <a:solidFill>
                    <a:schemeClr val="bg1"/>
                  </a:solidFill>
                  <a:latin typeface="Times New Roman" panose="02020603050405020304" pitchFamily="18" charset="0"/>
                  <a:cs typeface="Times New Roman" panose="02020603050405020304" pitchFamily="18" charset="0"/>
                </a:rPr>
                <a:t>Dot Ball %</a:t>
              </a:r>
              <a:endParaRPr lang="en-US" sz="1000" dirty="0">
                <a:solidFill>
                  <a:schemeClr val="bg1"/>
                </a:solidFill>
                <a:latin typeface="Times New Roman" panose="02020603050405020304" pitchFamily="18" charset="0"/>
                <a:cs typeface="Times New Roman" panose="02020603050405020304" pitchFamily="18" charset="0"/>
              </a:endParaRPr>
            </a:p>
          </p:txBody>
        </p:sp>
        <p:sp>
          <p:nvSpPr>
            <p:cNvPr id="3725" name="TextBox 3724">
              <a:extLst>
                <a:ext uri="{FF2B5EF4-FFF2-40B4-BE49-F238E27FC236}">
                  <a16:creationId xmlns:a16="http://schemas.microsoft.com/office/drawing/2014/main" id="{4CB6B1B0-3ED4-F3D2-540E-2D8F7C5DAD40}"/>
                </a:ext>
              </a:extLst>
            </p:cNvPr>
            <p:cNvSpPr txBox="1"/>
            <p:nvPr/>
          </p:nvSpPr>
          <p:spPr>
            <a:xfrm>
              <a:off x="1268473" y="2704425"/>
              <a:ext cx="538403" cy="230832"/>
            </a:xfrm>
            <a:prstGeom prst="rect">
              <a:avLst/>
            </a:prstGeom>
            <a:noFill/>
          </p:spPr>
          <p:txBody>
            <a:bodyPr wrap="square" rtlCol="0">
              <a:spAutoFit/>
            </a:bodyPr>
            <a:lstStyle/>
            <a:p>
              <a:r>
                <a:rPr lang="en-GB" sz="900" dirty="0">
                  <a:solidFill>
                    <a:schemeClr val="bg1"/>
                  </a:solidFill>
                  <a:latin typeface="Google Sans" panose="020B0503030502040204" pitchFamily="34" charset="0"/>
                </a:rPr>
                <a:t>17.67</a:t>
              </a:r>
              <a:endParaRPr lang="en-US" sz="900" dirty="0">
                <a:solidFill>
                  <a:schemeClr val="bg1"/>
                </a:solidFill>
                <a:latin typeface="Google Sans" panose="020B0503030502040204" pitchFamily="34" charset="0"/>
              </a:endParaRPr>
            </a:p>
          </p:txBody>
        </p:sp>
        <p:sp>
          <p:nvSpPr>
            <p:cNvPr id="3726" name="TextBox 3725">
              <a:extLst>
                <a:ext uri="{FF2B5EF4-FFF2-40B4-BE49-F238E27FC236}">
                  <a16:creationId xmlns:a16="http://schemas.microsoft.com/office/drawing/2014/main" id="{03D0EF6D-0AC0-7A7C-3024-DCAF379A0CC1}"/>
                </a:ext>
              </a:extLst>
            </p:cNvPr>
            <p:cNvSpPr txBox="1"/>
            <p:nvPr/>
          </p:nvSpPr>
          <p:spPr>
            <a:xfrm>
              <a:off x="1109616" y="2923934"/>
              <a:ext cx="234303" cy="276999"/>
            </a:xfrm>
            <a:prstGeom prst="rect">
              <a:avLst/>
            </a:prstGeom>
            <a:noFill/>
          </p:spPr>
          <p:txBody>
            <a:bodyPr wrap="square" rtlCol="0">
              <a:spAutoFit/>
            </a:bodyPr>
            <a:lstStyle/>
            <a:p>
              <a:r>
                <a:rPr lang="en-US" sz="1200" dirty="0">
                  <a:solidFill>
                    <a:schemeClr val="bg1"/>
                  </a:solidFill>
                  <a:latin typeface="Google Sans" panose="020B0503030502040204" pitchFamily="34" charset="0"/>
                </a:rPr>
                <a:t>-</a:t>
              </a:r>
            </a:p>
          </p:txBody>
        </p:sp>
        <p:sp>
          <p:nvSpPr>
            <p:cNvPr id="3727" name="TextBox 3726">
              <a:extLst>
                <a:ext uri="{FF2B5EF4-FFF2-40B4-BE49-F238E27FC236}">
                  <a16:creationId xmlns:a16="http://schemas.microsoft.com/office/drawing/2014/main" id="{13620103-0552-07C9-9F02-7A1F9A25CE93}"/>
                </a:ext>
              </a:extLst>
            </p:cNvPr>
            <p:cNvSpPr txBox="1"/>
            <p:nvPr/>
          </p:nvSpPr>
          <p:spPr>
            <a:xfrm>
              <a:off x="1276072" y="2956031"/>
              <a:ext cx="630146" cy="230832"/>
            </a:xfrm>
            <a:prstGeom prst="rect">
              <a:avLst/>
            </a:prstGeom>
            <a:noFill/>
          </p:spPr>
          <p:txBody>
            <a:bodyPr wrap="square" rtlCol="0">
              <a:spAutoFit/>
            </a:bodyPr>
            <a:lstStyle/>
            <a:p>
              <a:r>
                <a:rPr lang="en-US" sz="900" dirty="0">
                  <a:solidFill>
                    <a:schemeClr val="bg1"/>
                  </a:solidFill>
                  <a:latin typeface="Google Sans" panose="020B0503030502040204" pitchFamily="34" charset="0"/>
                </a:rPr>
                <a:t>39.94%</a:t>
              </a:r>
              <a:endParaRPr lang="en-US" sz="700" dirty="0">
                <a:solidFill>
                  <a:schemeClr val="bg1"/>
                </a:solidFill>
                <a:latin typeface="Google Sans" panose="020B0503030502040204" pitchFamily="34" charset="0"/>
              </a:endParaRPr>
            </a:p>
          </p:txBody>
        </p:sp>
      </p:grpSp>
      <p:sp>
        <p:nvSpPr>
          <p:cNvPr id="3728" name="TextBox 3727">
            <a:extLst>
              <a:ext uri="{FF2B5EF4-FFF2-40B4-BE49-F238E27FC236}">
                <a16:creationId xmlns:a16="http://schemas.microsoft.com/office/drawing/2014/main" id="{B2443B64-9839-BCB5-CEB2-C3FB03C2B6AD}"/>
              </a:ext>
            </a:extLst>
          </p:cNvPr>
          <p:cNvSpPr txBox="1"/>
          <p:nvPr/>
        </p:nvSpPr>
        <p:spPr>
          <a:xfrm>
            <a:off x="1174590" y="5053090"/>
            <a:ext cx="955343" cy="246221"/>
          </a:xfrm>
          <a:prstGeom prst="rect">
            <a:avLst/>
          </a:prstGeom>
          <a:noFill/>
        </p:spPr>
        <p:txBody>
          <a:bodyPr wrap="square">
            <a:spAutoFit/>
          </a:bodyPr>
          <a:lstStyle/>
          <a:p>
            <a:r>
              <a:rPr lang="en-US" sz="1000" b="1" dirty="0">
                <a:solidFill>
                  <a:schemeClr val="bg1"/>
                </a:solidFill>
                <a:latin typeface="Times New Roman" panose="02020603050405020304" pitchFamily="18" charset="0"/>
                <a:cs typeface="Times New Roman" panose="02020603050405020304" pitchFamily="18" charset="0"/>
              </a:rPr>
              <a:t>Total Wickets</a:t>
            </a:r>
            <a:endParaRPr lang="en-US" sz="1000" dirty="0">
              <a:solidFill>
                <a:schemeClr val="bg1"/>
              </a:solidFill>
              <a:latin typeface="Times New Roman" panose="02020603050405020304" pitchFamily="18" charset="0"/>
              <a:cs typeface="Times New Roman" panose="02020603050405020304" pitchFamily="18" charset="0"/>
            </a:endParaRPr>
          </a:p>
        </p:txBody>
      </p:sp>
      <p:sp>
        <p:nvSpPr>
          <p:cNvPr id="3729" name="TextBox 3728">
            <a:extLst>
              <a:ext uri="{FF2B5EF4-FFF2-40B4-BE49-F238E27FC236}">
                <a16:creationId xmlns:a16="http://schemas.microsoft.com/office/drawing/2014/main" id="{B69B0E9B-55F7-105E-EEB5-5EA4B9635D47}"/>
              </a:ext>
            </a:extLst>
          </p:cNvPr>
          <p:cNvSpPr txBox="1"/>
          <p:nvPr/>
        </p:nvSpPr>
        <p:spPr>
          <a:xfrm>
            <a:off x="1184186" y="5308835"/>
            <a:ext cx="881625" cy="246221"/>
          </a:xfrm>
          <a:prstGeom prst="rect">
            <a:avLst/>
          </a:prstGeom>
          <a:noFill/>
        </p:spPr>
        <p:txBody>
          <a:bodyPr wrap="square">
            <a:spAutoFit/>
          </a:bodyPr>
          <a:lstStyle/>
          <a:p>
            <a:r>
              <a:rPr lang="en-GB" sz="1000" dirty="0">
                <a:solidFill>
                  <a:schemeClr val="bg1"/>
                </a:solidFill>
                <a:latin typeface="Times New Roman" panose="02020603050405020304" pitchFamily="18" charset="0"/>
                <a:cs typeface="Times New Roman" panose="02020603050405020304" pitchFamily="18" charset="0"/>
              </a:rPr>
              <a:t>Bowling Eco</a:t>
            </a:r>
            <a:endParaRPr lang="en-US" sz="1000" dirty="0">
              <a:solidFill>
                <a:schemeClr val="bg1"/>
              </a:solidFill>
              <a:latin typeface="Times New Roman" panose="02020603050405020304" pitchFamily="18" charset="0"/>
              <a:cs typeface="Times New Roman" panose="02020603050405020304" pitchFamily="18" charset="0"/>
            </a:endParaRPr>
          </a:p>
        </p:txBody>
      </p:sp>
      <p:sp>
        <p:nvSpPr>
          <p:cNvPr id="3730" name="TextBox 3729">
            <a:extLst>
              <a:ext uri="{FF2B5EF4-FFF2-40B4-BE49-F238E27FC236}">
                <a16:creationId xmlns:a16="http://schemas.microsoft.com/office/drawing/2014/main" id="{F593091B-9D93-C723-77C3-0CE03F04F302}"/>
              </a:ext>
            </a:extLst>
          </p:cNvPr>
          <p:cNvSpPr txBox="1"/>
          <p:nvPr/>
        </p:nvSpPr>
        <p:spPr>
          <a:xfrm>
            <a:off x="1192003" y="5527925"/>
            <a:ext cx="637460" cy="246221"/>
          </a:xfrm>
          <a:prstGeom prst="rect">
            <a:avLst/>
          </a:prstGeom>
          <a:noFill/>
        </p:spPr>
        <p:txBody>
          <a:bodyPr wrap="square">
            <a:spAutoFit/>
          </a:bodyPr>
          <a:lstStyle/>
          <a:p>
            <a:r>
              <a:rPr lang="en-US" sz="1000" b="1" dirty="0">
                <a:solidFill>
                  <a:schemeClr val="bg1"/>
                </a:solidFill>
                <a:latin typeface="Times New Roman" panose="02020603050405020304" pitchFamily="18" charset="0"/>
                <a:cs typeface="Times New Roman" panose="02020603050405020304" pitchFamily="18" charset="0"/>
              </a:rPr>
              <a:t>Innings</a:t>
            </a:r>
            <a:endParaRPr lang="en-US" sz="1000" dirty="0">
              <a:solidFill>
                <a:schemeClr val="bg1"/>
              </a:solidFill>
              <a:latin typeface="Times New Roman" panose="02020603050405020304" pitchFamily="18" charset="0"/>
              <a:cs typeface="Times New Roman" panose="02020603050405020304" pitchFamily="18" charset="0"/>
            </a:endParaRPr>
          </a:p>
        </p:txBody>
      </p:sp>
      <p:sp>
        <p:nvSpPr>
          <p:cNvPr id="3731" name="TextBox 3730">
            <a:extLst>
              <a:ext uri="{FF2B5EF4-FFF2-40B4-BE49-F238E27FC236}">
                <a16:creationId xmlns:a16="http://schemas.microsoft.com/office/drawing/2014/main" id="{F268A965-685C-6D38-0674-DC206C6CE542}"/>
              </a:ext>
            </a:extLst>
          </p:cNvPr>
          <p:cNvSpPr txBox="1"/>
          <p:nvPr/>
        </p:nvSpPr>
        <p:spPr>
          <a:xfrm>
            <a:off x="2008273" y="5299288"/>
            <a:ext cx="267393" cy="276999"/>
          </a:xfrm>
          <a:prstGeom prst="rect">
            <a:avLst/>
          </a:prstGeom>
          <a:noFill/>
        </p:spPr>
        <p:txBody>
          <a:bodyPr wrap="square" rtlCol="0">
            <a:spAutoFit/>
          </a:bodyPr>
          <a:lstStyle/>
          <a:p>
            <a:r>
              <a:rPr lang="en-US" sz="1200" dirty="0">
                <a:solidFill>
                  <a:schemeClr val="bg1"/>
                </a:solidFill>
                <a:latin typeface="Google Sans" panose="020B0503030502040204" pitchFamily="34" charset="0"/>
              </a:rPr>
              <a:t>-</a:t>
            </a:r>
          </a:p>
        </p:txBody>
      </p:sp>
      <p:sp>
        <p:nvSpPr>
          <p:cNvPr id="3732" name="TextBox 3731">
            <a:extLst>
              <a:ext uri="{FF2B5EF4-FFF2-40B4-BE49-F238E27FC236}">
                <a16:creationId xmlns:a16="http://schemas.microsoft.com/office/drawing/2014/main" id="{A5716675-A227-3A9E-9CD6-F94A56911930}"/>
              </a:ext>
            </a:extLst>
          </p:cNvPr>
          <p:cNvSpPr txBox="1"/>
          <p:nvPr/>
        </p:nvSpPr>
        <p:spPr>
          <a:xfrm>
            <a:off x="2007100" y="5527929"/>
            <a:ext cx="267393" cy="276999"/>
          </a:xfrm>
          <a:prstGeom prst="rect">
            <a:avLst/>
          </a:prstGeom>
          <a:noFill/>
        </p:spPr>
        <p:txBody>
          <a:bodyPr wrap="square" rtlCol="0">
            <a:spAutoFit/>
          </a:bodyPr>
          <a:lstStyle/>
          <a:p>
            <a:r>
              <a:rPr lang="en-US" sz="1200" dirty="0">
                <a:solidFill>
                  <a:schemeClr val="bg1"/>
                </a:solidFill>
                <a:latin typeface="Google Sans" panose="020B0503030502040204" pitchFamily="34" charset="0"/>
              </a:rPr>
              <a:t>-</a:t>
            </a:r>
          </a:p>
        </p:txBody>
      </p:sp>
      <p:sp>
        <p:nvSpPr>
          <p:cNvPr id="3733" name="TextBox 3732">
            <a:extLst>
              <a:ext uri="{FF2B5EF4-FFF2-40B4-BE49-F238E27FC236}">
                <a16:creationId xmlns:a16="http://schemas.microsoft.com/office/drawing/2014/main" id="{57D5C924-ED5E-16B0-5851-5CE983DEC401}"/>
              </a:ext>
            </a:extLst>
          </p:cNvPr>
          <p:cNvSpPr txBox="1"/>
          <p:nvPr/>
        </p:nvSpPr>
        <p:spPr>
          <a:xfrm>
            <a:off x="2176161" y="5327553"/>
            <a:ext cx="575982" cy="230832"/>
          </a:xfrm>
          <a:prstGeom prst="rect">
            <a:avLst/>
          </a:prstGeom>
          <a:noFill/>
        </p:spPr>
        <p:txBody>
          <a:bodyPr wrap="square" rtlCol="0">
            <a:spAutoFit/>
          </a:bodyPr>
          <a:lstStyle/>
          <a:p>
            <a:r>
              <a:rPr lang="en-GB" sz="900" dirty="0">
                <a:solidFill>
                  <a:schemeClr val="bg1"/>
                </a:solidFill>
                <a:latin typeface="Google Sans" panose="020B0503030502040204" pitchFamily="34" charset="0"/>
              </a:rPr>
              <a:t>7</a:t>
            </a:r>
            <a:r>
              <a:rPr lang="en-US" sz="900" dirty="0">
                <a:solidFill>
                  <a:schemeClr val="bg1"/>
                </a:solidFill>
                <a:latin typeface="Google Sans" panose="020B0503030502040204" pitchFamily="34" charset="0"/>
              </a:rPr>
              <a:t>.06</a:t>
            </a:r>
          </a:p>
        </p:txBody>
      </p:sp>
      <p:sp>
        <p:nvSpPr>
          <p:cNvPr id="3734" name="TextBox 3733">
            <a:extLst>
              <a:ext uri="{FF2B5EF4-FFF2-40B4-BE49-F238E27FC236}">
                <a16:creationId xmlns:a16="http://schemas.microsoft.com/office/drawing/2014/main" id="{B6501EDD-FB46-7631-5EEA-D9F01BDA7461}"/>
              </a:ext>
            </a:extLst>
          </p:cNvPr>
          <p:cNvSpPr txBox="1"/>
          <p:nvPr/>
        </p:nvSpPr>
        <p:spPr>
          <a:xfrm>
            <a:off x="2188527" y="5531528"/>
            <a:ext cx="409941" cy="230832"/>
          </a:xfrm>
          <a:prstGeom prst="rect">
            <a:avLst/>
          </a:prstGeom>
          <a:noFill/>
        </p:spPr>
        <p:txBody>
          <a:bodyPr wrap="square" rtlCol="0">
            <a:spAutoFit/>
          </a:bodyPr>
          <a:lstStyle/>
          <a:p>
            <a:r>
              <a:rPr lang="en-GB" sz="900" dirty="0">
                <a:solidFill>
                  <a:schemeClr val="bg1"/>
                </a:solidFill>
                <a:latin typeface="Google Sans" panose="020B0503030502040204" pitchFamily="34" charset="0"/>
              </a:rPr>
              <a:t>18</a:t>
            </a:r>
            <a:endParaRPr lang="en-US" sz="900" dirty="0">
              <a:solidFill>
                <a:schemeClr val="bg1"/>
              </a:solidFill>
              <a:latin typeface="Google Sans" panose="020B0503030502040204" pitchFamily="34" charset="0"/>
            </a:endParaRPr>
          </a:p>
        </p:txBody>
      </p:sp>
      <p:sp>
        <p:nvSpPr>
          <p:cNvPr id="3735" name="TextBox 3734">
            <a:extLst>
              <a:ext uri="{FF2B5EF4-FFF2-40B4-BE49-F238E27FC236}">
                <a16:creationId xmlns:a16="http://schemas.microsoft.com/office/drawing/2014/main" id="{888DCFE6-7883-6752-C92A-9A63F42B993E}"/>
              </a:ext>
            </a:extLst>
          </p:cNvPr>
          <p:cNvSpPr txBox="1"/>
          <p:nvPr/>
        </p:nvSpPr>
        <p:spPr>
          <a:xfrm>
            <a:off x="2186469" y="5083837"/>
            <a:ext cx="575982" cy="230832"/>
          </a:xfrm>
          <a:prstGeom prst="rect">
            <a:avLst/>
          </a:prstGeom>
          <a:noFill/>
        </p:spPr>
        <p:txBody>
          <a:bodyPr wrap="square" rtlCol="0">
            <a:spAutoFit/>
          </a:bodyPr>
          <a:lstStyle/>
          <a:p>
            <a:r>
              <a:rPr lang="en-GB" sz="900" dirty="0">
                <a:solidFill>
                  <a:schemeClr val="bg1"/>
                </a:solidFill>
                <a:latin typeface="Google Sans" panose="020B0503030502040204" pitchFamily="34" charset="0"/>
              </a:rPr>
              <a:t>1</a:t>
            </a:r>
            <a:r>
              <a:rPr lang="en-US" sz="900" dirty="0">
                <a:solidFill>
                  <a:schemeClr val="bg1"/>
                </a:solidFill>
                <a:latin typeface="Google Sans" panose="020B0503030502040204" pitchFamily="34" charset="0"/>
              </a:rPr>
              <a:t>8</a:t>
            </a:r>
          </a:p>
        </p:txBody>
      </p:sp>
      <p:sp>
        <p:nvSpPr>
          <p:cNvPr id="3736" name="TextBox 3735">
            <a:extLst>
              <a:ext uri="{FF2B5EF4-FFF2-40B4-BE49-F238E27FC236}">
                <a16:creationId xmlns:a16="http://schemas.microsoft.com/office/drawing/2014/main" id="{4DEC5CD0-2828-03E3-D47C-02FFEE1F67A5}"/>
              </a:ext>
            </a:extLst>
          </p:cNvPr>
          <p:cNvSpPr txBox="1"/>
          <p:nvPr/>
        </p:nvSpPr>
        <p:spPr>
          <a:xfrm>
            <a:off x="2012024" y="5735502"/>
            <a:ext cx="267393" cy="276999"/>
          </a:xfrm>
          <a:prstGeom prst="rect">
            <a:avLst/>
          </a:prstGeom>
          <a:noFill/>
        </p:spPr>
        <p:txBody>
          <a:bodyPr wrap="square" rtlCol="0">
            <a:spAutoFit/>
          </a:bodyPr>
          <a:lstStyle/>
          <a:p>
            <a:r>
              <a:rPr lang="en-US" sz="1200" dirty="0">
                <a:solidFill>
                  <a:schemeClr val="bg1"/>
                </a:solidFill>
                <a:latin typeface="Google Sans" panose="020B0503030502040204" pitchFamily="34" charset="0"/>
              </a:rPr>
              <a:t>-</a:t>
            </a:r>
          </a:p>
        </p:txBody>
      </p:sp>
      <p:sp>
        <p:nvSpPr>
          <p:cNvPr id="3737" name="TextBox 3736">
            <a:extLst>
              <a:ext uri="{FF2B5EF4-FFF2-40B4-BE49-F238E27FC236}">
                <a16:creationId xmlns:a16="http://schemas.microsoft.com/office/drawing/2014/main" id="{97DB1CCC-7043-4711-D220-598F26D5424B}"/>
              </a:ext>
            </a:extLst>
          </p:cNvPr>
          <p:cNvSpPr txBox="1"/>
          <p:nvPr/>
        </p:nvSpPr>
        <p:spPr>
          <a:xfrm>
            <a:off x="2021952" y="5047963"/>
            <a:ext cx="267393" cy="276999"/>
          </a:xfrm>
          <a:prstGeom prst="rect">
            <a:avLst/>
          </a:prstGeom>
          <a:noFill/>
        </p:spPr>
        <p:txBody>
          <a:bodyPr wrap="square" rtlCol="0">
            <a:spAutoFit/>
          </a:bodyPr>
          <a:lstStyle/>
          <a:p>
            <a:r>
              <a:rPr lang="en-US" sz="1200" dirty="0">
                <a:solidFill>
                  <a:schemeClr val="bg1"/>
                </a:solidFill>
                <a:latin typeface="Google Sans" panose="020B0503030502040204" pitchFamily="34" charset="0"/>
              </a:rPr>
              <a:t>-</a:t>
            </a:r>
          </a:p>
        </p:txBody>
      </p:sp>
      <p:sp>
        <p:nvSpPr>
          <p:cNvPr id="3738" name="Rounded Rectangle 173">
            <a:extLst>
              <a:ext uri="{FF2B5EF4-FFF2-40B4-BE49-F238E27FC236}">
                <a16:creationId xmlns:a16="http://schemas.microsoft.com/office/drawing/2014/main" id="{F143D076-8C4B-B975-5852-484DDC204599}"/>
              </a:ext>
            </a:extLst>
          </p:cNvPr>
          <p:cNvSpPr/>
          <p:nvPr/>
        </p:nvSpPr>
        <p:spPr>
          <a:xfrm>
            <a:off x="4755911" y="5006477"/>
            <a:ext cx="2495663" cy="1282357"/>
          </a:xfrm>
          <a:prstGeom prst="roundRect">
            <a:avLst>
              <a:gd name="adj" fmla="val 4517"/>
            </a:avLst>
          </a:prstGeom>
          <a:gradFill>
            <a:gsLst>
              <a:gs pos="0">
                <a:srgbClr val="1A398C"/>
              </a:gs>
              <a:gs pos="32000">
                <a:srgbClr val="0D1C46"/>
              </a:gs>
            </a:gsLst>
            <a:lin ang="5400000" scaled="1"/>
          </a:gradFill>
          <a:ln w="19050">
            <a:gradFill flip="none" rotWithShape="1">
              <a:gsLst>
                <a:gs pos="43000">
                  <a:srgbClr val="304CA6"/>
                </a:gs>
                <a:gs pos="0">
                  <a:srgbClr val="094973"/>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739" name="Group 3738">
            <a:extLst>
              <a:ext uri="{FF2B5EF4-FFF2-40B4-BE49-F238E27FC236}">
                <a16:creationId xmlns:a16="http://schemas.microsoft.com/office/drawing/2014/main" id="{1EE130BC-FA17-BA64-AA32-3E5A8156DBB7}"/>
              </a:ext>
            </a:extLst>
          </p:cNvPr>
          <p:cNvGrpSpPr/>
          <p:nvPr/>
        </p:nvGrpSpPr>
        <p:grpSpPr>
          <a:xfrm>
            <a:off x="4827544" y="5665154"/>
            <a:ext cx="1655288" cy="615952"/>
            <a:chOff x="325274" y="2584981"/>
            <a:chExt cx="1559953" cy="615952"/>
          </a:xfrm>
        </p:grpSpPr>
        <p:sp>
          <p:nvSpPr>
            <p:cNvPr id="3740" name="TextBox 3739">
              <a:extLst>
                <a:ext uri="{FF2B5EF4-FFF2-40B4-BE49-F238E27FC236}">
                  <a16:creationId xmlns:a16="http://schemas.microsoft.com/office/drawing/2014/main" id="{4C701E77-C66A-F5FA-A966-A3E6FB840F73}"/>
                </a:ext>
              </a:extLst>
            </p:cNvPr>
            <p:cNvSpPr txBox="1"/>
            <p:nvPr/>
          </p:nvSpPr>
          <p:spPr>
            <a:xfrm>
              <a:off x="332640" y="2691432"/>
              <a:ext cx="797331" cy="246221"/>
            </a:xfrm>
            <a:prstGeom prst="rect">
              <a:avLst/>
            </a:prstGeom>
            <a:noFill/>
          </p:spPr>
          <p:txBody>
            <a:bodyPr wrap="square">
              <a:spAutoFit/>
            </a:bodyPr>
            <a:lstStyle/>
            <a:p>
              <a:r>
                <a:rPr lang="en-US" sz="1000" b="1" dirty="0">
                  <a:solidFill>
                    <a:schemeClr val="bg1"/>
                  </a:solidFill>
                  <a:latin typeface="Times New Roman" panose="02020603050405020304" pitchFamily="18" charset="0"/>
                  <a:cs typeface="Times New Roman" panose="02020603050405020304" pitchFamily="18" charset="0"/>
                </a:rPr>
                <a:t>Strike Rate</a:t>
              </a:r>
              <a:endParaRPr lang="en-US" sz="1000" dirty="0">
                <a:solidFill>
                  <a:schemeClr val="bg1"/>
                </a:solidFill>
                <a:latin typeface="Times New Roman" panose="02020603050405020304" pitchFamily="18" charset="0"/>
                <a:cs typeface="Times New Roman" panose="02020603050405020304" pitchFamily="18" charset="0"/>
              </a:endParaRPr>
            </a:p>
          </p:txBody>
        </p:sp>
        <p:sp>
          <p:nvSpPr>
            <p:cNvPr id="3741" name="TextBox 3740">
              <a:extLst>
                <a:ext uri="{FF2B5EF4-FFF2-40B4-BE49-F238E27FC236}">
                  <a16:creationId xmlns:a16="http://schemas.microsoft.com/office/drawing/2014/main" id="{D3DA6FA7-4051-535F-77AF-2D4C967306BD}"/>
                </a:ext>
              </a:extLst>
            </p:cNvPr>
            <p:cNvSpPr txBox="1"/>
            <p:nvPr/>
          </p:nvSpPr>
          <p:spPr>
            <a:xfrm>
              <a:off x="383851" y="2584981"/>
              <a:ext cx="554825" cy="246221"/>
            </a:xfrm>
            <a:prstGeom prst="rect">
              <a:avLst/>
            </a:prstGeom>
            <a:noFill/>
          </p:spPr>
          <p:txBody>
            <a:bodyPr wrap="square">
              <a:spAutoFit/>
            </a:bodyPr>
            <a:lstStyle/>
            <a:p>
              <a:endParaRPr lang="en-US" sz="1000" dirty="0">
                <a:solidFill>
                  <a:schemeClr val="bg1"/>
                </a:solidFill>
                <a:latin typeface="Times New Roman" panose="02020603050405020304" pitchFamily="18" charset="0"/>
                <a:cs typeface="Times New Roman" panose="02020603050405020304" pitchFamily="18" charset="0"/>
              </a:endParaRPr>
            </a:p>
          </p:txBody>
        </p:sp>
        <p:sp>
          <p:nvSpPr>
            <p:cNvPr id="3742" name="TextBox 3741">
              <a:extLst>
                <a:ext uri="{FF2B5EF4-FFF2-40B4-BE49-F238E27FC236}">
                  <a16:creationId xmlns:a16="http://schemas.microsoft.com/office/drawing/2014/main" id="{55FA4907-58EE-883A-5746-BF1C0C968BAA}"/>
                </a:ext>
              </a:extLst>
            </p:cNvPr>
            <p:cNvSpPr txBox="1"/>
            <p:nvPr/>
          </p:nvSpPr>
          <p:spPr>
            <a:xfrm>
              <a:off x="325274" y="2932667"/>
              <a:ext cx="830848" cy="246221"/>
            </a:xfrm>
            <a:prstGeom prst="rect">
              <a:avLst/>
            </a:prstGeom>
            <a:noFill/>
          </p:spPr>
          <p:txBody>
            <a:bodyPr wrap="square">
              <a:spAutoFit/>
            </a:bodyPr>
            <a:lstStyle/>
            <a:p>
              <a:r>
                <a:rPr lang="en-US" sz="1000" b="1" dirty="0">
                  <a:solidFill>
                    <a:schemeClr val="bg1"/>
                  </a:solidFill>
                  <a:latin typeface="Times New Roman" panose="02020603050405020304" pitchFamily="18" charset="0"/>
                  <a:cs typeface="Times New Roman" panose="02020603050405020304" pitchFamily="18" charset="0"/>
                </a:rPr>
                <a:t>Dot Ball %</a:t>
              </a:r>
              <a:endParaRPr lang="en-US" sz="1000" dirty="0">
                <a:solidFill>
                  <a:schemeClr val="bg1"/>
                </a:solidFill>
                <a:latin typeface="Times New Roman" panose="02020603050405020304" pitchFamily="18" charset="0"/>
                <a:cs typeface="Times New Roman" panose="02020603050405020304" pitchFamily="18" charset="0"/>
              </a:endParaRPr>
            </a:p>
          </p:txBody>
        </p:sp>
        <p:sp>
          <p:nvSpPr>
            <p:cNvPr id="3743" name="TextBox 3742">
              <a:extLst>
                <a:ext uri="{FF2B5EF4-FFF2-40B4-BE49-F238E27FC236}">
                  <a16:creationId xmlns:a16="http://schemas.microsoft.com/office/drawing/2014/main" id="{2554AEA5-3FC9-74C7-04CC-FDF07E5B02B6}"/>
                </a:ext>
              </a:extLst>
            </p:cNvPr>
            <p:cNvSpPr txBox="1"/>
            <p:nvPr/>
          </p:nvSpPr>
          <p:spPr>
            <a:xfrm>
              <a:off x="1268473" y="2704425"/>
              <a:ext cx="538403" cy="230832"/>
            </a:xfrm>
            <a:prstGeom prst="rect">
              <a:avLst/>
            </a:prstGeom>
            <a:noFill/>
          </p:spPr>
          <p:txBody>
            <a:bodyPr wrap="square" rtlCol="0">
              <a:spAutoFit/>
            </a:bodyPr>
            <a:lstStyle/>
            <a:p>
              <a:r>
                <a:rPr lang="en-GB" sz="900" dirty="0">
                  <a:solidFill>
                    <a:schemeClr val="bg1"/>
                  </a:solidFill>
                  <a:latin typeface="Google Sans" panose="020B0503030502040204" pitchFamily="34" charset="0"/>
                </a:rPr>
                <a:t>15.11</a:t>
              </a:r>
              <a:endParaRPr lang="en-US" sz="900" dirty="0">
                <a:solidFill>
                  <a:schemeClr val="bg1"/>
                </a:solidFill>
                <a:latin typeface="Google Sans" panose="020B0503030502040204" pitchFamily="34" charset="0"/>
              </a:endParaRPr>
            </a:p>
          </p:txBody>
        </p:sp>
        <p:sp>
          <p:nvSpPr>
            <p:cNvPr id="3744" name="TextBox 3743">
              <a:extLst>
                <a:ext uri="{FF2B5EF4-FFF2-40B4-BE49-F238E27FC236}">
                  <a16:creationId xmlns:a16="http://schemas.microsoft.com/office/drawing/2014/main" id="{447B1F58-83A2-B1AB-6718-00DE36C318F7}"/>
                </a:ext>
              </a:extLst>
            </p:cNvPr>
            <p:cNvSpPr txBox="1"/>
            <p:nvPr/>
          </p:nvSpPr>
          <p:spPr>
            <a:xfrm>
              <a:off x="1089575" y="2923934"/>
              <a:ext cx="234303" cy="276999"/>
            </a:xfrm>
            <a:prstGeom prst="rect">
              <a:avLst/>
            </a:prstGeom>
            <a:noFill/>
          </p:spPr>
          <p:txBody>
            <a:bodyPr wrap="square" rtlCol="0">
              <a:spAutoFit/>
            </a:bodyPr>
            <a:lstStyle/>
            <a:p>
              <a:r>
                <a:rPr lang="en-US" sz="1200" dirty="0">
                  <a:solidFill>
                    <a:schemeClr val="bg1"/>
                  </a:solidFill>
                  <a:latin typeface="Google Sans" panose="020B0503030502040204" pitchFamily="34" charset="0"/>
                </a:rPr>
                <a:t>-</a:t>
              </a:r>
            </a:p>
          </p:txBody>
        </p:sp>
        <p:sp>
          <p:nvSpPr>
            <p:cNvPr id="3745" name="TextBox 3744">
              <a:extLst>
                <a:ext uri="{FF2B5EF4-FFF2-40B4-BE49-F238E27FC236}">
                  <a16:creationId xmlns:a16="http://schemas.microsoft.com/office/drawing/2014/main" id="{681989EC-58CD-4A84-7CD6-38E6831E5B01}"/>
                </a:ext>
              </a:extLst>
            </p:cNvPr>
            <p:cNvSpPr txBox="1"/>
            <p:nvPr/>
          </p:nvSpPr>
          <p:spPr>
            <a:xfrm>
              <a:off x="1276072" y="2956031"/>
              <a:ext cx="609155" cy="230832"/>
            </a:xfrm>
            <a:prstGeom prst="rect">
              <a:avLst/>
            </a:prstGeom>
            <a:noFill/>
          </p:spPr>
          <p:txBody>
            <a:bodyPr wrap="square" rtlCol="0">
              <a:spAutoFit/>
            </a:bodyPr>
            <a:lstStyle/>
            <a:p>
              <a:r>
                <a:rPr lang="en-US" sz="900" dirty="0">
                  <a:solidFill>
                    <a:schemeClr val="bg1"/>
                  </a:solidFill>
                  <a:latin typeface="Google Sans" panose="020B0503030502040204" pitchFamily="34" charset="0"/>
                </a:rPr>
                <a:t>33.58%</a:t>
              </a:r>
              <a:endParaRPr lang="en-US" sz="700" dirty="0">
                <a:solidFill>
                  <a:schemeClr val="bg1"/>
                </a:solidFill>
                <a:latin typeface="Google Sans" panose="020B0503030502040204" pitchFamily="34" charset="0"/>
              </a:endParaRPr>
            </a:p>
          </p:txBody>
        </p:sp>
      </p:grpSp>
      <p:sp>
        <p:nvSpPr>
          <p:cNvPr id="3746" name="TextBox 3745">
            <a:extLst>
              <a:ext uri="{FF2B5EF4-FFF2-40B4-BE49-F238E27FC236}">
                <a16:creationId xmlns:a16="http://schemas.microsoft.com/office/drawing/2014/main" id="{D63EC398-DA56-1A30-3D76-0E7EB539D829}"/>
              </a:ext>
            </a:extLst>
          </p:cNvPr>
          <p:cNvSpPr txBox="1"/>
          <p:nvPr/>
        </p:nvSpPr>
        <p:spPr>
          <a:xfrm>
            <a:off x="4839212" y="5082084"/>
            <a:ext cx="944386" cy="230832"/>
          </a:xfrm>
          <a:prstGeom prst="rect">
            <a:avLst/>
          </a:prstGeom>
          <a:noFill/>
        </p:spPr>
        <p:txBody>
          <a:bodyPr wrap="square">
            <a:spAutoFit/>
          </a:bodyPr>
          <a:lstStyle/>
          <a:p>
            <a:r>
              <a:rPr lang="en-US" sz="900" b="1" dirty="0">
                <a:solidFill>
                  <a:schemeClr val="bg1"/>
                </a:solidFill>
                <a:latin typeface="Times New Roman" panose="02020603050405020304" pitchFamily="18" charset="0"/>
                <a:cs typeface="Times New Roman" panose="02020603050405020304" pitchFamily="18" charset="0"/>
              </a:rPr>
              <a:t>Total Wickets</a:t>
            </a:r>
            <a:endParaRPr lang="en-US" sz="900" dirty="0">
              <a:solidFill>
                <a:schemeClr val="bg1"/>
              </a:solidFill>
              <a:latin typeface="Times New Roman" panose="02020603050405020304" pitchFamily="18" charset="0"/>
              <a:cs typeface="Times New Roman" panose="02020603050405020304" pitchFamily="18" charset="0"/>
            </a:endParaRPr>
          </a:p>
        </p:txBody>
      </p:sp>
      <p:sp>
        <p:nvSpPr>
          <p:cNvPr id="3747" name="TextBox 3746">
            <a:extLst>
              <a:ext uri="{FF2B5EF4-FFF2-40B4-BE49-F238E27FC236}">
                <a16:creationId xmlns:a16="http://schemas.microsoft.com/office/drawing/2014/main" id="{C17E2A2A-F487-E7FB-AFD1-4B8BF3BCE7A9}"/>
              </a:ext>
            </a:extLst>
          </p:cNvPr>
          <p:cNvSpPr txBox="1"/>
          <p:nvPr/>
        </p:nvSpPr>
        <p:spPr>
          <a:xfrm>
            <a:off x="4827544" y="5316563"/>
            <a:ext cx="861296" cy="230832"/>
          </a:xfrm>
          <a:prstGeom prst="rect">
            <a:avLst/>
          </a:prstGeom>
          <a:noFill/>
        </p:spPr>
        <p:txBody>
          <a:bodyPr wrap="square">
            <a:spAutoFit/>
          </a:bodyPr>
          <a:lstStyle/>
          <a:p>
            <a:r>
              <a:rPr lang="en-GB" sz="900" dirty="0">
                <a:solidFill>
                  <a:schemeClr val="bg1"/>
                </a:solidFill>
                <a:latin typeface="Times New Roman" panose="02020603050405020304" pitchFamily="18" charset="0"/>
                <a:cs typeface="Times New Roman" panose="02020603050405020304" pitchFamily="18" charset="0"/>
              </a:rPr>
              <a:t>Bowling Eco</a:t>
            </a:r>
            <a:endParaRPr lang="en-US" sz="900" dirty="0">
              <a:solidFill>
                <a:schemeClr val="bg1"/>
              </a:solidFill>
              <a:latin typeface="Times New Roman" panose="02020603050405020304" pitchFamily="18" charset="0"/>
              <a:cs typeface="Times New Roman" panose="02020603050405020304" pitchFamily="18" charset="0"/>
            </a:endParaRPr>
          </a:p>
        </p:txBody>
      </p:sp>
      <p:sp>
        <p:nvSpPr>
          <p:cNvPr id="3748" name="TextBox 3747">
            <a:extLst>
              <a:ext uri="{FF2B5EF4-FFF2-40B4-BE49-F238E27FC236}">
                <a16:creationId xmlns:a16="http://schemas.microsoft.com/office/drawing/2014/main" id="{3E2701A4-AC74-BB7A-0A7A-32BCADFB0751}"/>
              </a:ext>
            </a:extLst>
          </p:cNvPr>
          <p:cNvSpPr txBox="1"/>
          <p:nvPr/>
        </p:nvSpPr>
        <p:spPr>
          <a:xfrm>
            <a:off x="4835360" y="5535653"/>
            <a:ext cx="637460" cy="246221"/>
          </a:xfrm>
          <a:prstGeom prst="rect">
            <a:avLst/>
          </a:prstGeom>
          <a:noFill/>
        </p:spPr>
        <p:txBody>
          <a:bodyPr wrap="square">
            <a:spAutoFit/>
          </a:bodyPr>
          <a:lstStyle/>
          <a:p>
            <a:r>
              <a:rPr lang="en-US" sz="1000" b="1" dirty="0">
                <a:solidFill>
                  <a:schemeClr val="bg1"/>
                </a:solidFill>
                <a:latin typeface="Times New Roman" panose="02020603050405020304" pitchFamily="18" charset="0"/>
                <a:cs typeface="Times New Roman" panose="02020603050405020304" pitchFamily="18" charset="0"/>
              </a:rPr>
              <a:t>Innings</a:t>
            </a:r>
            <a:endParaRPr lang="en-US" sz="1000" dirty="0">
              <a:solidFill>
                <a:schemeClr val="bg1"/>
              </a:solidFill>
              <a:latin typeface="Times New Roman" panose="02020603050405020304" pitchFamily="18" charset="0"/>
              <a:cs typeface="Times New Roman" panose="02020603050405020304" pitchFamily="18" charset="0"/>
            </a:endParaRPr>
          </a:p>
        </p:txBody>
      </p:sp>
      <p:sp>
        <p:nvSpPr>
          <p:cNvPr id="3749" name="TextBox 3748">
            <a:extLst>
              <a:ext uri="{FF2B5EF4-FFF2-40B4-BE49-F238E27FC236}">
                <a16:creationId xmlns:a16="http://schemas.microsoft.com/office/drawing/2014/main" id="{16E0DB83-7DAD-F485-F8F6-F3FCBE80B4A0}"/>
              </a:ext>
            </a:extLst>
          </p:cNvPr>
          <p:cNvSpPr txBox="1"/>
          <p:nvPr/>
        </p:nvSpPr>
        <p:spPr>
          <a:xfrm>
            <a:off x="5587832" y="5307016"/>
            <a:ext cx="267393" cy="276999"/>
          </a:xfrm>
          <a:prstGeom prst="rect">
            <a:avLst/>
          </a:prstGeom>
          <a:noFill/>
        </p:spPr>
        <p:txBody>
          <a:bodyPr wrap="square" rtlCol="0">
            <a:spAutoFit/>
          </a:bodyPr>
          <a:lstStyle/>
          <a:p>
            <a:r>
              <a:rPr lang="en-US" sz="1200" dirty="0">
                <a:solidFill>
                  <a:schemeClr val="bg1"/>
                </a:solidFill>
                <a:latin typeface="Google Sans" panose="020B0503030502040204" pitchFamily="34" charset="0"/>
              </a:rPr>
              <a:t>-</a:t>
            </a:r>
          </a:p>
        </p:txBody>
      </p:sp>
      <p:sp>
        <p:nvSpPr>
          <p:cNvPr id="3750" name="TextBox 3749">
            <a:extLst>
              <a:ext uri="{FF2B5EF4-FFF2-40B4-BE49-F238E27FC236}">
                <a16:creationId xmlns:a16="http://schemas.microsoft.com/office/drawing/2014/main" id="{E542CA69-83B8-912C-A800-F3F104C5FEFE}"/>
              </a:ext>
            </a:extLst>
          </p:cNvPr>
          <p:cNvSpPr txBox="1"/>
          <p:nvPr/>
        </p:nvSpPr>
        <p:spPr>
          <a:xfrm>
            <a:off x="5618558" y="5535657"/>
            <a:ext cx="267393" cy="276999"/>
          </a:xfrm>
          <a:prstGeom prst="rect">
            <a:avLst/>
          </a:prstGeom>
          <a:noFill/>
        </p:spPr>
        <p:txBody>
          <a:bodyPr wrap="square" rtlCol="0">
            <a:spAutoFit/>
          </a:bodyPr>
          <a:lstStyle/>
          <a:p>
            <a:r>
              <a:rPr lang="en-US" sz="1200" dirty="0">
                <a:solidFill>
                  <a:schemeClr val="bg1"/>
                </a:solidFill>
                <a:latin typeface="Google Sans" panose="020B0503030502040204" pitchFamily="34" charset="0"/>
              </a:rPr>
              <a:t>-</a:t>
            </a:r>
          </a:p>
        </p:txBody>
      </p:sp>
      <p:sp>
        <p:nvSpPr>
          <p:cNvPr id="3751" name="TextBox 3750">
            <a:extLst>
              <a:ext uri="{FF2B5EF4-FFF2-40B4-BE49-F238E27FC236}">
                <a16:creationId xmlns:a16="http://schemas.microsoft.com/office/drawing/2014/main" id="{50528D65-A649-DC34-9D91-91DDAD5CBED3}"/>
              </a:ext>
            </a:extLst>
          </p:cNvPr>
          <p:cNvSpPr txBox="1"/>
          <p:nvPr/>
        </p:nvSpPr>
        <p:spPr>
          <a:xfrm>
            <a:off x="5840784" y="5335281"/>
            <a:ext cx="575982" cy="230832"/>
          </a:xfrm>
          <a:prstGeom prst="rect">
            <a:avLst/>
          </a:prstGeom>
          <a:noFill/>
        </p:spPr>
        <p:txBody>
          <a:bodyPr wrap="square" rtlCol="0">
            <a:spAutoFit/>
          </a:bodyPr>
          <a:lstStyle/>
          <a:p>
            <a:r>
              <a:rPr lang="en-US" sz="900" dirty="0">
                <a:solidFill>
                  <a:schemeClr val="bg1"/>
                </a:solidFill>
                <a:latin typeface="Google Sans" panose="020B0503030502040204" pitchFamily="34" charset="0"/>
              </a:rPr>
              <a:t>7.75</a:t>
            </a:r>
          </a:p>
        </p:txBody>
      </p:sp>
      <p:sp>
        <p:nvSpPr>
          <p:cNvPr id="3752" name="TextBox 3751">
            <a:extLst>
              <a:ext uri="{FF2B5EF4-FFF2-40B4-BE49-F238E27FC236}">
                <a16:creationId xmlns:a16="http://schemas.microsoft.com/office/drawing/2014/main" id="{11616C20-4368-A13B-57FC-77B50DDC7EDA}"/>
              </a:ext>
            </a:extLst>
          </p:cNvPr>
          <p:cNvSpPr txBox="1"/>
          <p:nvPr/>
        </p:nvSpPr>
        <p:spPr>
          <a:xfrm>
            <a:off x="5831884" y="5539256"/>
            <a:ext cx="409941" cy="230832"/>
          </a:xfrm>
          <a:prstGeom prst="rect">
            <a:avLst/>
          </a:prstGeom>
          <a:noFill/>
        </p:spPr>
        <p:txBody>
          <a:bodyPr wrap="square" rtlCol="0">
            <a:spAutoFit/>
          </a:bodyPr>
          <a:lstStyle/>
          <a:p>
            <a:r>
              <a:rPr lang="en-GB" sz="900" dirty="0">
                <a:solidFill>
                  <a:schemeClr val="bg1"/>
                </a:solidFill>
                <a:latin typeface="Google Sans" panose="020B0503030502040204" pitchFamily="34" charset="0"/>
              </a:rPr>
              <a:t>17</a:t>
            </a:r>
            <a:endParaRPr lang="en-US" sz="900" dirty="0">
              <a:solidFill>
                <a:schemeClr val="bg1"/>
              </a:solidFill>
              <a:latin typeface="Google Sans" panose="020B0503030502040204" pitchFamily="34" charset="0"/>
            </a:endParaRPr>
          </a:p>
        </p:txBody>
      </p:sp>
      <p:sp>
        <p:nvSpPr>
          <p:cNvPr id="3753" name="TextBox 3752">
            <a:extLst>
              <a:ext uri="{FF2B5EF4-FFF2-40B4-BE49-F238E27FC236}">
                <a16:creationId xmlns:a16="http://schemas.microsoft.com/office/drawing/2014/main" id="{1C0D4F57-D892-B7EE-A03A-AD0166730755}"/>
              </a:ext>
            </a:extLst>
          </p:cNvPr>
          <p:cNvSpPr txBox="1"/>
          <p:nvPr/>
        </p:nvSpPr>
        <p:spPr>
          <a:xfrm>
            <a:off x="5829826" y="5091565"/>
            <a:ext cx="575982" cy="230832"/>
          </a:xfrm>
          <a:prstGeom prst="rect">
            <a:avLst/>
          </a:prstGeom>
          <a:noFill/>
        </p:spPr>
        <p:txBody>
          <a:bodyPr wrap="square" rtlCol="0">
            <a:spAutoFit/>
          </a:bodyPr>
          <a:lstStyle/>
          <a:p>
            <a:r>
              <a:rPr lang="en-US" sz="900" dirty="0">
                <a:solidFill>
                  <a:schemeClr val="bg1"/>
                </a:solidFill>
                <a:latin typeface="Google Sans" panose="020B0503030502040204" pitchFamily="34" charset="0"/>
              </a:rPr>
              <a:t>27</a:t>
            </a:r>
          </a:p>
        </p:txBody>
      </p:sp>
      <p:sp>
        <p:nvSpPr>
          <p:cNvPr id="3754" name="TextBox 3753">
            <a:extLst>
              <a:ext uri="{FF2B5EF4-FFF2-40B4-BE49-F238E27FC236}">
                <a16:creationId xmlns:a16="http://schemas.microsoft.com/office/drawing/2014/main" id="{49F880FF-6713-C144-7AB5-1A0179AFEB9B}"/>
              </a:ext>
            </a:extLst>
          </p:cNvPr>
          <p:cNvSpPr txBox="1"/>
          <p:nvPr/>
        </p:nvSpPr>
        <p:spPr>
          <a:xfrm>
            <a:off x="5623482" y="5743230"/>
            <a:ext cx="267393" cy="276999"/>
          </a:xfrm>
          <a:prstGeom prst="rect">
            <a:avLst/>
          </a:prstGeom>
          <a:noFill/>
        </p:spPr>
        <p:txBody>
          <a:bodyPr wrap="square" rtlCol="0">
            <a:spAutoFit/>
          </a:bodyPr>
          <a:lstStyle/>
          <a:p>
            <a:r>
              <a:rPr lang="en-US" sz="1200" dirty="0">
                <a:solidFill>
                  <a:schemeClr val="bg1"/>
                </a:solidFill>
                <a:latin typeface="Google Sans" panose="020B0503030502040204" pitchFamily="34" charset="0"/>
              </a:rPr>
              <a:t>-</a:t>
            </a:r>
          </a:p>
        </p:txBody>
      </p:sp>
      <p:sp>
        <p:nvSpPr>
          <p:cNvPr id="3755" name="TextBox 3754">
            <a:extLst>
              <a:ext uri="{FF2B5EF4-FFF2-40B4-BE49-F238E27FC236}">
                <a16:creationId xmlns:a16="http://schemas.microsoft.com/office/drawing/2014/main" id="{595B07ED-08CE-627E-1F18-E9C0887DBF9A}"/>
              </a:ext>
            </a:extLst>
          </p:cNvPr>
          <p:cNvSpPr txBox="1"/>
          <p:nvPr/>
        </p:nvSpPr>
        <p:spPr>
          <a:xfrm>
            <a:off x="5590878" y="5055691"/>
            <a:ext cx="267393" cy="276999"/>
          </a:xfrm>
          <a:prstGeom prst="rect">
            <a:avLst/>
          </a:prstGeom>
          <a:noFill/>
        </p:spPr>
        <p:txBody>
          <a:bodyPr wrap="square" rtlCol="0">
            <a:spAutoFit/>
          </a:bodyPr>
          <a:lstStyle/>
          <a:p>
            <a:r>
              <a:rPr lang="en-US" sz="1200" dirty="0">
                <a:solidFill>
                  <a:schemeClr val="bg1"/>
                </a:solidFill>
                <a:latin typeface="Google Sans" panose="020B0503030502040204" pitchFamily="34" charset="0"/>
              </a:rPr>
              <a:t>-</a:t>
            </a:r>
          </a:p>
        </p:txBody>
      </p:sp>
      <p:sp>
        <p:nvSpPr>
          <p:cNvPr id="3756" name="Rounded Rectangle 173">
            <a:extLst>
              <a:ext uri="{FF2B5EF4-FFF2-40B4-BE49-F238E27FC236}">
                <a16:creationId xmlns:a16="http://schemas.microsoft.com/office/drawing/2014/main" id="{7F8745B6-778A-5773-6619-EDE264DD08B6}"/>
              </a:ext>
            </a:extLst>
          </p:cNvPr>
          <p:cNvSpPr/>
          <p:nvPr/>
        </p:nvSpPr>
        <p:spPr>
          <a:xfrm>
            <a:off x="8266133" y="5042836"/>
            <a:ext cx="2628797" cy="1282357"/>
          </a:xfrm>
          <a:prstGeom prst="roundRect">
            <a:avLst>
              <a:gd name="adj" fmla="val 4517"/>
            </a:avLst>
          </a:prstGeom>
          <a:gradFill>
            <a:gsLst>
              <a:gs pos="0">
                <a:srgbClr val="1A398C"/>
              </a:gs>
              <a:gs pos="32000">
                <a:srgbClr val="0D1C46"/>
              </a:gs>
            </a:gsLst>
            <a:lin ang="5400000" scaled="1"/>
          </a:gradFill>
          <a:ln w="19050">
            <a:gradFill flip="none" rotWithShape="1">
              <a:gsLst>
                <a:gs pos="43000">
                  <a:srgbClr val="304CA6"/>
                </a:gs>
                <a:gs pos="0">
                  <a:srgbClr val="094973"/>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757" name="Group 3756">
            <a:extLst>
              <a:ext uri="{FF2B5EF4-FFF2-40B4-BE49-F238E27FC236}">
                <a16:creationId xmlns:a16="http://schemas.microsoft.com/office/drawing/2014/main" id="{39E4127F-61B8-FFF5-83C1-11C0FA57821B}"/>
              </a:ext>
            </a:extLst>
          </p:cNvPr>
          <p:cNvGrpSpPr/>
          <p:nvPr/>
        </p:nvGrpSpPr>
        <p:grpSpPr>
          <a:xfrm>
            <a:off x="8443714" y="5701513"/>
            <a:ext cx="1652558" cy="615952"/>
            <a:chOff x="325274" y="2584981"/>
            <a:chExt cx="1557380" cy="615952"/>
          </a:xfrm>
        </p:grpSpPr>
        <p:sp>
          <p:nvSpPr>
            <p:cNvPr id="3758" name="TextBox 3757">
              <a:extLst>
                <a:ext uri="{FF2B5EF4-FFF2-40B4-BE49-F238E27FC236}">
                  <a16:creationId xmlns:a16="http://schemas.microsoft.com/office/drawing/2014/main" id="{D76CD429-7FF9-C5F6-05AB-D4276BDAA0A4}"/>
                </a:ext>
              </a:extLst>
            </p:cNvPr>
            <p:cNvSpPr txBox="1"/>
            <p:nvPr/>
          </p:nvSpPr>
          <p:spPr>
            <a:xfrm>
              <a:off x="332640" y="2691432"/>
              <a:ext cx="797331" cy="246221"/>
            </a:xfrm>
            <a:prstGeom prst="rect">
              <a:avLst/>
            </a:prstGeom>
            <a:noFill/>
          </p:spPr>
          <p:txBody>
            <a:bodyPr wrap="square">
              <a:spAutoFit/>
            </a:bodyPr>
            <a:lstStyle/>
            <a:p>
              <a:r>
                <a:rPr lang="en-US" sz="1000" b="1" dirty="0">
                  <a:solidFill>
                    <a:schemeClr val="bg1"/>
                  </a:solidFill>
                  <a:latin typeface="Times New Roman" panose="02020603050405020304" pitchFamily="18" charset="0"/>
                  <a:cs typeface="Times New Roman" panose="02020603050405020304" pitchFamily="18" charset="0"/>
                </a:rPr>
                <a:t>Strike Rate</a:t>
              </a:r>
              <a:endParaRPr lang="en-US" sz="1000" dirty="0">
                <a:solidFill>
                  <a:schemeClr val="bg1"/>
                </a:solidFill>
                <a:latin typeface="Times New Roman" panose="02020603050405020304" pitchFamily="18" charset="0"/>
                <a:cs typeface="Times New Roman" panose="02020603050405020304" pitchFamily="18" charset="0"/>
              </a:endParaRPr>
            </a:p>
          </p:txBody>
        </p:sp>
        <p:sp>
          <p:nvSpPr>
            <p:cNvPr id="3759" name="TextBox 3758">
              <a:extLst>
                <a:ext uri="{FF2B5EF4-FFF2-40B4-BE49-F238E27FC236}">
                  <a16:creationId xmlns:a16="http://schemas.microsoft.com/office/drawing/2014/main" id="{FD7B4A22-61D0-ECE8-0252-5E796B643CDC}"/>
                </a:ext>
              </a:extLst>
            </p:cNvPr>
            <p:cNvSpPr txBox="1"/>
            <p:nvPr/>
          </p:nvSpPr>
          <p:spPr>
            <a:xfrm>
              <a:off x="383851" y="2584981"/>
              <a:ext cx="554825" cy="246221"/>
            </a:xfrm>
            <a:prstGeom prst="rect">
              <a:avLst/>
            </a:prstGeom>
            <a:noFill/>
          </p:spPr>
          <p:txBody>
            <a:bodyPr wrap="square">
              <a:spAutoFit/>
            </a:bodyPr>
            <a:lstStyle/>
            <a:p>
              <a:endParaRPr lang="en-US" sz="1000" dirty="0">
                <a:solidFill>
                  <a:schemeClr val="bg1"/>
                </a:solidFill>
                <a:latin typeface="Times New Roman" panose="02020603050405020304" pitchFamily="18" charset="0"/>
                <a:cs typeface="Times New Roman" panose="02020603050405020304" pitchFamily="18" charset="0"/>
              </a:endParaRPr>
            </a:p>
          </p:txBody>
        </p:sp>
        <p:sp>
          <p:nvSpPr>
            <p:cNvPr id="3760" name="TextBox 3759">
              <a:extLst>
                <a:ext uri="{FF2B5EF4-FFF2-40B4-BE49-F238E27FC236}">
                  <a16:creationId xmlns:a16="http://schemas.microsoft.com/office/drawing/2014/main" id="{A19F9DCC-7F35-B314-78E2-2D11632F7E55}"/>
                </a:ext>
              </a:extLst>
            </p:cNvPr>
            <p:cNvSpPr txBox="1"/>
            <p:nvPr/>
          </p:nvSpPr>
          <p:spPr>
            <a:xfrm>
              <a:off x="325274" y="2932667"/>
              <a:ext cx="830848" cy="246221"/>
            </a:xfrm>
            <a:prstGeom prst="rect">
              <a:avLst/>
            </a:prstGeom>
            <a:noFill/>
          </p:spPr>
          <p:txBody>
            <a:bodyPr wrap="square">
              <a:spAutoFit/>
            </a:bodyPr>
            <a:lstStyle/>
            <a:p>
              <a:r>
                <a:rPr lang="en-US" sz="1000" b="1" dirty="0">
                  <a:solidFill>
                    <a:schemeClr val="bg1"/>
                  </a:solidFill>
                  <a:latin typeface="Times New Roman" panose="02020603050405020304" pitchFamily="18" charset="0"/>
                  <a:cs typeface="Times New Roman" panose="02020603050405020304" pitchFamily="18" charset="0"/>
                </a:rPr>
                <a:t>Dot Ball %</a:t>
              </a:r>
              <a:endParaRPr lang="en-US" sz="1000" dirty="0">
                <a:solidFill>
                  <a:schemeClr val="bg1"/>
                </a:solidFill>
                <a:latin typeface="Times New Roman" panose="02020603050405020304" pitchFamily="18" charset="0"/>
                <a:cs typeface="Times New Roman" panose="02020603050405020304" pitchFamily="18" charset="0"/>
              </a:endParaRPr>
            </a:p>
          </p:txBody>
        </p:sp>
        <p:sp>
          <p:nvSpPr>
            <p:cNvPr id="3761" name="TextBox 3760">
              <a:extLst>
                <a:ext uri="{FF2B5EF4-FFF2-40B4-BE49-F238E27FC236}">
                  <a16:creationId xmlns:a16="http://schemas.microsoft.com/office/drawing/2014/main" id="{3C8B055B-8331-29FC-3498-59D8B353ABAD}"/>
                </a:ext>
              </a:extLst>
            </p:cNvPr>
            <p:cNvSpPr txBox="1"/>
            <p:nvPr/>
          </p:nvSpPr>
          <p:spPr>
            <a:xfrm>
              <a:off x="1268473" y="2704425"/>
              <a:ext cx="538403" cy="230832"/>
            </a:xfrm>
            <a:prstGeom prst="rect">
              <a:avLst/>
            </a:prstGeom>
            <a:noFill/>
          </p:spPr>
          <p:txBody>
            <a:bodyPr wrap="square" rtlCol="0">
              <a:spAutoFit/>
            </a:bodyPr>
            <a:lstStyle/>
            <a:p>
              <a:r>
                <a:rPr lang="en-GB" sz="900" dirty="0">
                  <a:solidFill>
                    <a:schemeClr val="bg1"/>
                  </a:solidFill>
                  <a:latin typeface="Google Sans" panose="020B0503030502040204" pitchFamily="34" charset="0"/>
                </a:rPr>
                <a:t>15.10</a:t>
              </a:r>
              <a:endParaRPr lang="en-US" sz="900" dirty="0">
                <a:solidFill>
                  <a:schemeClr val="bg1"/>
                </a:solidFill>
                <a:latin typeface="Google Sans" panose="020B0503030502040204" pitchFamily="34" charset="0"/>
              </a:endParaRPr>
            </a:p>
          </p:txBody>
        </p:sp>
        <p:sp>
          <p:nvSpPr>
            <p:cNvPr id="3762" name="TextBox 3761">
              <a:extLst>
                <a:ext uri="{FF2B5EF4-FFF2-40B4-BE49-F238E27FC236}">
                  <a16:creationId xmlns:a16="http://schemas.microsoft.com/office/drawing/2014/main" id="{0D263B33-90E0-5B85-C975-0A44C20893C3}"/>
                </a:ext>
              </a:extLst>
            </p:cNvPr>
            <p:cNvSpPr txBox="1"/>
            <p:nvPr/>
          </p:nvSpPr>
          <p:spPr>
            <a:xfrm>
              <a:off x="1089575" y="2923934"/>
              <a:ext cx="234303" cy="276999"/>
            </a:xfrm>
            <a:prstGeom prst="rect">
              <a:avLst/>
            </a:prstGeom>
            <a:noFill/>
          </p:spPr>
          <p:txBody>
            <a:bodyPr wrap="square" rtlCol="0">
              <a:spAutoFit/>
            </a:bodyPr>
            <a:lstStyle/>
            <a:p>
              <a:r>
                <a:rPr lang="en-US" sz="1200" dirty="0">
                  <a:solidFill>
                    <a:schemeClr val="bg1"/>
                  </a:solidFill>
                  <a:latin typeface="Google Sans" panose="020B0503030502040204" pitchFamily="34" charset="0"/>
                </a:rPr>
                <a:t>-</a:t>
              </a:r>
            </a:p>
          </p:txBody>
        </p:sp>
        <p:sp>
          <p:nvSpPr>
            <p:cNvPr id="3763" name="TextBox 3762">
              <a:extLst>
                <a:ext uri="{FF2B5EF4-FFF2-40B4-BE49-F238E27FC236}">
                  <a16:creationId xmlns:a16="http://schemas.microsoft.com/office/drawing/2014/main" id="{48ACFE63-12D6-4FD5-2F7E-24D96A014AA8}"/>
                </a:ext>
              </a:extLst>
            </p:cNvPr>
            <p:cNvSpPr txBox="1"/>
            <p:nvPr/>
          </p:nvSpPr>
          <p:spPr>
            <a:xfrm>
              <a:off x="1276073" y="2956031"/>
              <a:ext cx="606581" cy="230832"/>
            </a:xfrm>
            <a:prstGeom prst="rect">
              <a:avLst/>
            </a:prstGeom>
            <a:noFill/>
          </p:spPr>
          <p:txBody>
            <a:bodyPr wrap="square" rtlCol="0">
              <a:spAutoFit/>
            </a:bodyPr>
            <a:lstStyle/>
            <a:p>
              <a:r>
                <a:rPr lang="en-GB" sz="900" dirty="0">
                  <a:solidFill>
                    <a:schemeClr val="bg1"/>
                  </a:solidFill>
                  <a:latin typeface="Google Sans" panose="020B0503030502040204" pitchFamily="34" charset="0"/>
                </a:rPr>
                <a:t>3</a:t>
              </a:r>
              <a:r>
                <a:rPr lang="en-US" sz="900" dirty="0">
                  <a:solidFill>
                    <a:schemeClr val="bg1"/>
                  </a:solidFill>
                  <a:latin typeface="Google Sans" panose="020B0503030502040204" pitchFamily="34" charset="0"/>
                </a:rPr>
                <a:t>0.60%</a:t>
              </a:r>
              <a:endParaRPr lang="en-US" sz="700" dirty="0">
                <a:solidFill>
                  <a:schemeClr val="bg1"/>
                </a:solidFill>
                <a:latin typeface="Google Sans" panose="020B0503030502040204" pitchFamily="34" charset="0"/>
              </a:endParaRPr>
            </a:p>
          </p:txBody>
        </p:sp>
      </p:grpSp>
      <p:sp>
        <p:nvSpPr>
          <p:cNvPr id="3764" name="TextBox 3763">
            <a:extLst>
              <a:ext uri="{FF2B5EF4-FFF2-40B4-BE49-F238E27FC236}">
                <a16:creationId xmlns:a16="http://schemas.microsoft.com/office/drawing/2014/main" id="{A0E61FD0-26D0-AF07-C280-721F43700602}"/>
              </a:ext>
            </a:extLst>
          </p:cNvPr>
          <p:cNvSpPr txBox="1"/>
          <p:nvPr/>
        </p:nvSpPr>
        <p:spPr>
          <a:xfrm>
            <a:off x="8434117" y="5107810"/>
            <a:ext cx="913469" cy="230832"/>
          </a:xfrm>
          <a:prstGeom prst="rect">
            <a:avLst/>
          </a:prstGeom>
          <a:noFill/>
        </p:spPr>
        <p:txBody>
          <a:bodyPr wrap="square">
            <a:spAutoFit/>
          </a:bodyPr>
          <a:lstStyle/>
          <a:p>
            <a:r>
              <a:rPr lang="en-US" sz="900" b="1" dirty="0">
                <a:solidFill>
                  <a:schemeClr val="bg1"/>
                </a:solidFill>
                <a:latin typeface="Times New Roman" panose="02020603050405020304" pitchFamily="18" charset="0"/>
                <a:cs typeface="Times New Roman" panose="02020603050405020304" pitchFamily="18" charset="0"/>
              </a:rPr>
              <a:t>Total Wickets</a:t>
            </a:r>
            <a:endParaRPr lang="en-US" sz="900" dirty="0">
              <a:solidFill>
                <a:schemeClr val="bg1"/>
              </a:solidFill>
              <a:latin typeface="Times New Roman" panose="02020603050405020304" pitchFamily="18" charset="0"/>
              <a:cs typeface="Times New Roman" panose="02020603050405020304" pitchFamily="18" charset="0"/>
            </a:endParaRPr>
          </a:p>
        </p:txBody>
      </p:sp>
      <p:sp>
        <p:nvSpPr>
          <p:cNvPr id="3765" name="TextBox 3764">
            <a:extLst>
              <a:ext uri="{FF2B5EF4-FFF2-40B4-BE49-F238E27FC236}">
                <a16:creationId xmlns:a16="http://schemas.microsoft.com/office/drawing/2014/main" id="{D65FD84D-92C2-2281-8F47-556F05F60FB7}"/>
              </a:ext>
            </a:extLst>
          </p:cNvPr>
          <p:cNvSpPr txBox="1"/>
          <p:nvPr/>
        </p:nvSpPr>
        <p:spPr>
          <a:xfrm>
            <a:off x="8443714" y="5352922"/>
            <a:ext cx="846058" cy="230832"/>
          </a:xfrm>
          <a:prstGeom prst="rect">
            <a:avLst/>
          </a:prstGeom>
          <a:noFill/>
        </p:spPr>
        <p:txBody>
          <a:bodyPr wrap="square">
            <a:spAutoFit/>
          </a:bodyPr>
          <a:lstStyle/>
          <a:p>
            <a:r>
              <a:rPr lang="en-GB" sz="900" dirty="0">
                <a:solidFill>
                  <a:schemeClr val="bg1"/>
                </a:solidFill>
                <a:latin typeface="Times New Roman" panose="02020603050405020304" pitchFamily="18" charset="0"/>
                <a:cs typeface="Times New Roman" panose="02020603050405020304" pitchFamily="18" charset="0"/>
              </a:rPr>
              <a:t>Bowling Eco</a:t>
            </a:r>
            <a:endParaRPr lang="en-US" sz="900" dirty="0">
              <a:solidFill>
                <a:schemeClr val="bg1"/>
              </a:solidFill>
              <a:latin typeface="Times New Roman" panose="02020603050405020304" pitchFamily="18" charset="0"/>
              <a:cs typeface="Times New Roman" panose="02020603050405020304" pitchFamily="18" charset="0"/>
            </a:endParaRPr>
          </a:p>
        </p:txBody>
      </p:sp>
      <p:sp>
        <p:nvSpPr>
          <p:cNvPr id="3766" name="TextBox 3765">
            <a:extLst>
              <a:ext uri="{FF2B5EF4-FFF2-40B4-BE49-F238E27FC236}">
                <a16:creationId xmlns:a16="http://schemas.microsoft.com/office/drawing/2014/main" id="{39E06A7A-EA9C-227F-ADB6-49AD49EAB0D4}"/>
              </a:ext>
            </a:extLst>
          </p:cNvPr>
          <p:cNvSpPr txBox="1"/>
          <p:nvPr/>
        </p:nvSpPr>
        <p:spPr>
          <a:xfrm>
            <a:off x="8451530" y="5572012"/>
            <a:ext cx="637460" cy="246221"/>
          </a:xfrm>
          <a:prstGeom prst="rect">
            <a:avLst/>
          </a:prstGeom>
          <a:noFill/>
        </p:spPr>
        <p:txBody>
          <a:bodyPr wrap="square">
            <a:spAutoFit/>
          </a:bodyPr>
          <a:lstStyle/>
          <a:p>
            <a:r>
              <a:rPr lang="en-US" sz="1000" b="1" dirty="0">
                <a:solidFill>
                  <a:schemeClr val="bg1"/>
                </a:solidFill>
                <a:latin typeface="Times New Roman" panose="02020603050405020304" pitchFamily="18" charset="0"/>
                <a:cs typeface="Times New Roman" panose="02020603050405020304" pitchFamily="18" charset="0"/>
              </a:rPr>
              <a:t>Innings</a:t>
            </a:r>
            <a:endParaRPr lang="en-US" sz="1000" dirty="0">
              <a:solidFill>
                <a:schemeClr val="bg1"/>
              </a:solidFill>
              <a:latin typeface="Times New Roman" panose="02020603050405020304" pitchFamily="18" charset="0"/>
              <a:cs typeface="Times New Roman" panose="02020603050405020304" pitchFamily="18" charset="0"/>
            </a:endParaRPr>
          </a:p>
        </p:txBody>
      </p:sp>
      <p:sp>
        <p:nvSpPr>
          <p:cNvPr id="3767" name="TextBox 3766">
            <a:extLst>
              <a:ext uri="{FF2B5EF4-FFF2-40B4-BE49-F238E27FC236}">
                <a16:creationId xmlns:a16="http://schemas.microsoft.com/office/drawing/2014/main" id="{8828AE03-A7D4-0CAA-F454-433313D6F75A}"/>
              </a:ext>
            </a:extLst>
          </p:cNvPr>
          <p:cNvSpPr txBox="1"/>
          <p:nvPr/>
        </p:nvSpPr>
        <p:spPr>
          <a:xfrm>
            <a:off x="9204002" y="5343375"/>
            <a:ext cx="267393" cy="276999"/>
          </a:xfrm>
          <a:prstGeom prst="rect">
            <a:avLst/>
          </a:prstGeom>
          <a:noFill/>
        </p:spPr>
        <p:txBody>
          <a:bodyPr wrap="square" rtlCol="0">
            <a:spAutoFit/>
          </a:bodyPr>
          <a:lstStyle/>
          <a:p>
            <a:r>
              <a:rPr lang="en-US" sz="1200" dirty="0">
                <a:solidFill>
                  <a:schemeClr val="bg1"/>
                </a:solidFill>
                <a:latin typeface="Google Sans" panose="020B0503030502040204" pitchFamily="34" charset="0"/>
              </a:rPr>
              <a:t>-</a:t>
            </a:r>
          </a:p>
        </p:txBody>
      </p:sp>
      <p:sp>
        <p:nvSpPr>
          <p:cNvPr id="3768" name="TextBox 3767">
            <a:extLst>
              <a:ext uri="{FF2B5EF4-FFF2-40B4-BE49-F238E27FC236}">
                <a16:creationId xmlns:a16="http://schemas.microsoft.com/office/drawing/2014/main" id="{9C33F26D-22F9-B1B1-4E7E-ADC3D3CFDD7C}"/>
              </a:ext>
            </a:extLst>
          </p:cNvPr>
          <p:cNvSpPr txBox="1"/>
          <p:nvPr/>
        </p:nvSpPr>
        <p:spPr>
          <a:xfrm>
            <a:off x="9234728" y="5572016"/>
            <a:ext cx="267393" cy="276999"/>
          </a:xfrm>
          <a:prstGeom prst="rect">
            <a:avLst/>
          </a:prstGeom>
          <a:noFill/>
        </p:spPr>
        <p:txBody>
          <a:bodyPr wrap="square" rtlCol="0">
            <a:spAutoFit/>
          </a:bodyPr>
          <a:lstStyle/>
          <a:p>
            <a:r>
              <a:rPr lang="en-US" sz="1200" dirty="0">
                <a:solidFill>
                  <a:schemeClr val="bg1"/>
                </a:solidFill>
                <a:latin typeface="Google Sans" panose="020B0503030502040204" pitchFamily="34" charset="0"/>
              </a:rPr>
              <a:t>-</a:t>
            </a:r>
          </a:p>
        </p:txBody>
      </p:sp>
      <p:sp>
        <p:nvSpPr>
          <p:cNvPr id="3769" name="TextBox 3768">
            <a:extLst>
              <a:ext uri="{FF2B5EF4-FFF2-40B4-BE49-F238E27FC236}">
                <a16:creationId xmlns:a16="http://schemas.microsoft.com/office/drawing/2014/main" id="{289352AE-62CB-A193-F6CC-E161E8C9BD96}"/>
              </a:ext>
            </a:extLst>
          </p:cNvPr>
          <p:cNvSpPr txBox="1"/>
          <p:nvPr/>
        </p:nvSpPr>
        <p:spPr>
          <a:xfrm>
            <a:off x="9456954" y="5371640"/>
            <a:ext cx="575982" cy="230832"/>
          </a:xfrm>
          <a:prstGeom prst="rect">
            <a:avLst/>
          </a:prstGeom>
          <a:noFill/>
        </p:spPr>
        <p:txBody>
          <a:bodyPr wrap="square" rtlCol="0">
            <a:spAutoFit/>
          </a:bodyPr>
          <a:lstStyle/>
          <a:p>
            <a:r>
              <a:rPr lang="en-GB" sz="900" dirty="0">
                <a:solidFill>
                  <a:schemeClr val="bg1"/>
                </a:solidFill>
                <a:latin typeface="Google Sans" panose="020B0503030502040204" pitchFamily="34" charset="0"/>
              </a:rPr>
              <a:t>8</a:t>
            </a:r>
            <a:r>
              <a:rPr lang="en-US" sz="900" dirty="0">
                <a:solidFill>
                  <a:schemeClr val="bg1"/>
                </a:solidFill>
                <a:latin typeface="Google Sans" panose="020B0503030502040204" pitchFamily="34" charset="0"/>
              </a:rPr>
              <a:t>.18</a:t>
            </a:r>
          </a:p>
        </p:txBody>
      </p:sp>
      <p:sp>
        <p:nvSpPr>
          <p:cNvPr id="3770" name="TextBox 3769">
            <a:extLst>
              <a:ext uri="{FF2B5EF4-FFF2-40B4-BE49-F238E27FC236}">
                <a16:creationId xmlns:a16="http://schemas.microsoft.com/office/drawing/2014/main" id="{3CE5BBAA-89C8-6468-0204-84D2D991CF7A}"/>
              </a:ext>
            </a:extLst>
          </p:cNvPr>
          <p:cNvSpPr txBox="1"/>
          <p:nvPr/>
        </p:nvSpPr>
        <p:spPr>
          <a:xfrm>
            <a:off x="9448054" y="5575615"/>
            <a:ext cx="409941" cy="230832"/>
          </a:xfrm>
          <a:prstGeom prst="rect">
            <a:avLst/>
          </a:prstGeom>
          <a:noFill/>
        </p:spPr>
        <p:txBody>
          <a:bodyPr wrap="square" rtlCol="0">
            <a:spAutoFit/>
          </a:bodyPr>
          <a:lstStyle/>
          <a:p>
            <a:r>
              <a:rPr lang="en-GB" sz="900" dirty="0">
                <a:solidFill>
                  <a:schemeClr val="bg1"/>
                </a:solidFill>
                <a:latin typeface="Google Sans" panose="020B0503030502040204" pitchFamily="34" charset="0"/>
              </a:rPr>
              <a:t>14</a:t>
            </a:r>
            <a:endParaRPr lang="en-US" sz="900" dirty="0">
              <a:solidFill>
                <a:schemeClr val="bg1"/>
              </a:solidFill>
              <a:latin typeface="Google Sans" panose="020B0503030502040204" pitchFamily="34" charset="0"/>
            </a:endParaRPr>
          </a:p>
        </p:txBody>
      </p:sp>
      <p:sp>
        <p:nvSpPr>
          <p:cNvPr id="3771" name="TextBox 3770">
            <a:extLst>
              <a:ext uri="{FF2B5EF4-FFF2-40B4-BE49-F238E27FC236}">
                <a16:creationId xmlns:a16="http://schemas.microsoft.com/office/drawing/2014/main" id="{E7F18647-1F75-1761-46CF-7B3CC0E6A876}"/>
              </a:ext>
            </a:extLst>
          </p:cNvPr>
          <p:cNvSpPr txBox="1"/>
          <p:nvPr/>
        </p:nvSpPr>
        <p:spPr>
          <a:xfrm>
            <a:off x="9445996" y="5127924"/>
            <a:ext cx="575982" cy="230832"/>
          </a:xfrm>
          <a:prstGeom prst="rect">
            <a:avLst/>
          </a:prstGeom>
          <a:noFill/>
        </p:spPr>
        <p:txBody>
          <a:bodyPr wrap="square" rtlCol="0">
            <a:spAutoFit/>
          </a:bodyPr>
          <a:lstStyle/>
          <a:p>
            <a:r>
              <a:rPr lang="en-GB" sz="900" dirty="0">
                <a:solidFill>
                  <a:schemeClr val="bg1"/>
                </a:solidFill>
                <a:latin typeface="Google Sans" panose="020B0503030502040204" pitchFamily="34" charset="0"/>
              </a:rPr>
              <a:t>2</a:t>
            </a:r>
            <a:r>
              <a:rPr lang="en-US" sz="900" dirty="0">
                <a:solidFill>
                  <a:schemeClr val="bg1"/>
                </a:solidFill>
                <a:latin typeface="Google Sans" panose="020B0503030502040204" pitchFamily="34" charset="0"/>
              </a:rPr>
              <a:t>1</a:t>
            </a:r>
          </a:p>
        </p:txBody>
      </p:sp>
      <p:sp>
        <p:nvSpPr>
          <p:cNvPr id="3772" name="TextBox 3771">
            <a:extLst>
              <a:ext uri="{FF2B5EF4-FFF2-40B4-BE49-F238E27FC236}">
                <a16:creationId xmlns:a16="http://schemas.microsoft.com/office/drawing/2014/main" id="{51792010-C030-1FA0-1008-D9CC58D72DF9}"/>
              </a:ext>
            </a:extLst>
          </p:cNvPr>
          <p:cNvSpPr txBox="1"/>
          <p:nvPr/>
        </p:nvSpPr>
        <p:spPr>
          <a:xfrm>
            <a:off x="9239652" y="5779589"/>
            <a:ext cx="267393" cy="276999"/>
          </a:xfrm>
          <a:prstGeom prst="rect">
            <a:avLst/>
          </a:prstGeom>
          <a:noFill/>
        </p:spPr>
        <p:txBody>
          <a:bodyPr wrap="square" rtlCol="0">
            <a:spAutoFit/>
          </a:bodyPr>
          <a:lstStyle/>
          <a:p>
            <a:r>
              <a:rPr lang="en-US" sz="1200" dirty="0">
                <a:solidFill>
                  <a:schemeClr val="bg1"/>
                </a:solidFill>
                <a:latin typeface="Google Sans" panose="020B0503030502040204" pitchFamily="34" charset="0"/>
              </a:rPr>
              <a:t>-</a:t>
            </a:r>
          </a:p>
        </p:txBody>
      </p:sp>
      <p:sp>
        <p:nvSpPr>
          <p:cNvPr id="3773" name="TextBox 3772">
            <a:extLst>
              <a:ext uri="{FF2B5EF4-FFF2-40B4-BE49-F238E27FC236}">
                <a16:creationId xmlns:a16="http://schemas.microsoft.com/office/drawing/2014/main" id="{F3986CDC-0537-D65D-B2D8-EFF5F2F57934}"/>
              </a:ext>
            </a:extLst>
          </p:cNvPr>
          <p:cNvSpPr txBox="1"/>
          <p:nvPr/>
        </p:nvSpPr>
        <p:spPr>
          <a:xfrm>
            <a:off x="9207048" y="5092050"/>
            <a:ext cx="267393" cy="276999"/>
          </a:xfrm>
          <a:prstGeom prst="rect">
            <a:avLst/>
          </a:prstGeom>
          <a:noFill/>
        </p:spPr>
        <p:txBody>
          <a:bodyPr wrap="square" rtlCol="0">
            <a:spAutoFit/>
          </a:bodyPr>
          <a:lstStyle/>
          <a:p>
            <a:r>
              <a:rPr lang="en-US" sz="1200" dirty="0">
                <a:solidFill>
                  <a:schemeClr val="bg1"/>
                </a:solidFill>
                <a:latin typeface="Google Sans" panose="020B0503030502040204" pitchFamily="34" charset="0"/>
              </a:rPr>
              <a:t>-</a:t>
            </a:r>
          </a:p>
        </p:txBody>
      </p:sp>
      <p:sp>
        <p:nvSpPr>
          <p:cNvPr id="3774" name="Rounded Rectangle 8">
            <a:extLst>
              <a:ext uri="{FF2B5EF4-FFF2-40B4-BE49-F238E27FC236}">
                <a16:creationId xmlns:a16="http://schemas.microsoft.com/office/drawing/2014/main" id="{42F5621D-28E7-15C1-2C1B-1179557FC2D2}"/>
              </a:ext>
            </a:extLst>
          </p:cNvPr>
          <p:cNvSpPr/>
          <p:nvPr/>
        </p:nvSpPr>
        <p:spPr>
          <a:xfrm>
            <a:off x="2896592" y="4592309"/>
            <a:ext cx="908620" cy="311825"/>
          </a:xfrm>
          <a:prstGeom prst="roundRect">
            <a:avLst>
              <a:gd name="adj" fmla="val 4517"/>
            </a:avLst>
          </a:prstGeom>
          <a:gradFill flip="none" rotWithShape="1">
            <a:gsLst>
              <a:gs pos="0">
                <a:schemeClr val="accent4">
                  <a:lumMod val="40000"/>
                  <a:lumOff val="60000"/>
                </a:schemeClr>
              </a:gs>
              <a:gs pos="69000">
                <a:srgbClr val="19398A"/>
              </a:gs>
            </a:gsLst>
            <a:lin ang="18900000" scaled="1"/>
            <a:tileRect/>
          </a:gra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2021</a:t>
            </a:r>
            <a:endParaRPr lang="en-US" dirty="0"/>
          </a:p>
        </p:txBody>
      </p:sp>
      <p:pic>
        <p:nvPicPr>
          <p:cNvPr id="3778" name="Picture 3777" descr="A person in a pink and blue jersey with his arms crossed&#10;&#10;Description automatically generated">
            <a:extLst>
              <a:ext uri="{FF2B5EF4-FFF2-40B4-BE49-F238E27FC236}">
                <a16:creationId xmlns:a16="http://schemas.microsoft.com/office/drawing/2014/main" id="{92C66B8C-A18C-409F-6BD5-0555A59D03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86045" y="1386337"/>
            <a:ext cx="2795829" cy="2795829"/>
          </a:xfrm>
          <a:prstGeom prst="rect">
            <a:avLst/>
          </a:prstGeom>
        </p:spPr>
      </p:pic>
      <p:sp>
        <p:nvSpPr>
          <p:cNvPr id="3779" name="TextBox 3778">
            <a:extLst>
              <a:ext uri="{FF2B5EF4-FFF2-40B4-BE49-F238E27FC236}">
                <a16:creationId xmlns:a16="http://schemas.microsoft.com/office/drawing/2014/main" id="{BFC68155-B141-866B-A2BA-09DDDD306EB0}"/>
              </a:ext>
            </a:extLst>
          </p:cNvPr>
          <p:cNvSpPr txBox="1"/>
          <p:nvPr/>
        </p:nvSpPr>
        <p:spPr>
          <a:xfrm>
            <a:off x="6658408" y="1703166"/>
            <a:ext cx="1981612" cy="307777"/>
          </a:xfrm>
          <a:prstGeom prst="rect">
            <a:avLst/>
          </a:prstGeom>
          <a:noFill/>
        </p:spPr>
        <p:txBody>
          <a:bodyPr wrap="square" rtlCol="0">
            <a:spAutoFit/>
          </a:bodyPr>
          <a:lstStyle/>
          <a:p>
            <a:r>
              <a:rPr lang="en-GB" sz="1400" dirty="0">
                <a:solidFill>
                  <a:schemeClr val="bg1"/>
                </a:solidFill>
              </a:rPr>
              <a:t>Overall Performance</a:t>
            </a:r>
            <a:endParaRPr lang="en-US" sz="1400" dirty="0">
              <a:solidFill>
                <a:schemeClr val="bg1"/>
              </a:solidFill>
            </a:endParaRPr>
          </a:p>
        </p:txBody>
      </p:sp>
      <p:sp>
        <p:nvSpPr>
          <p:cNvPr id="3780" name="Rounded Rectangle 8">
            <a:extLst>
              <a:ext uri="{FF2B5EF4-FFF2-40B4-BE49-F238E27FC236}">
                <a16:creationId xmlns:a16="http://schemas.microsoft.com/office/drawing/2014/main" id="{5AC8596B-63BE-44FA-A722-1F0D7428E572}"/>
              </a:ext>
            </a:extLst>
          </p:cNvPr>
          <p:cNvSpPr/>
          <p:nvPr/>
        </p:nvSpPr>
        <p:spPr>
          <a:xfrm>
            <a:off x="6481697" y="4595312"/>
            <a:ext cx="908620" cy="311825"/>
          </a:xfrm>
          <a:prstGeom prst="roundRect">
            <a:avLst>
              <a:gd name="adj" fmla="val 4517"/>
            </a:avLst>
          </a:prstGeom>
          <a:gradFill flip="none" rotWithShape="1">
            <a:gsLst>
              <a:gs pos="0">
                <a:schemeClr val="accent4">
                  <a:lumMod val="40000"/>
                  <a:lumOff val="60000"/>
                </a:schemeClr>
              </a:gs>
              <a:gs pos="69000">
                <a:srgbClr val="19398A"/>
              </a:gs>
            </a:gsLst>
            <a:lin ang="18900000" scaled="1"/>
            <a:tileRect/>
          </a:gra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2022</a:t>
            </a:r>
            <a:endParaRPr lang="en-US" dirty="0"/>
          </a:p>
        </p:txBody>
      </p:sp>
      <p:sp>
        <p:nvSpPr>
          <p:cNvPr id="3781" name="Rounded Rectangle 8">
            <a:extLst>
              <a:ext uri="{FF2B5EF4-FFF2-40B4-BE49-F238E27FC236}">
                <a16:creationId xmlns:a16="http://schemas.microsoft.com/office/drawing/2014/main" id="{B2B77795-A540-4C3A-664F-2561925BDAB7}"/>
              </a:ext>
            </a:extLst>
          </p:cNvPr>
          <p:cNvSpPr/>
          <p:nvPr/>
        </p:nvSpPr>
        <p:spPr>
          <a:xfrm>
            <a:off x="10083801" y="4638613"/>
            <a:ext cx="908620" cy="311825"/>
          </a:xfrm>
          <a:prstGeom prst="roundRect">
            <a:avLst>
              <a:gd name="adj" fmla="val 4517"/>
            </a:avLst>
          </a:prstGeom>
          <a:gradFill flip="none" rotWithShape="1">
            <a:gsLst>
              <a:gs pos="0">
                <a:schemeClr val="accent4">
                  <a:lumMod val="40000"/>
                  <a:lumOff val="60000"/>
                </a:schemeClr>
              </a:gs>
              <a:gs pos="69000">
                <a:srgbClr val="19398A"/>
              </a:gs>
            </a:gsLst>
            <a:lin ang="18900000" scaled="1"/>
            <a:tileRect/>
          </a:gra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2023</a:t>
            </a:r>
            <a:endParaRPr lang="en-US" dirty="0"/>
          </a:p>
        </p:txBody>
      </p:sp>
      <p:sp>
        <p:nvSpPr>
          <p:cNvPr id="3782" name="TextBox 3781">
            <a:extLst>
              <a:ext uri="{FF2B5EF4-FFF2-40B4-BE49-F238E27FC236}">
                <a16:creationId xmlns:a16="http://schemas.microsoft.com/office/drawing/2014/main" id="{628E3448-EBE6-5F01-F7BB-B42244840642}"/>
              </a:ext>
            </a:extLst>
          </p:cNvPr>
          <p:cNvSpPr txBox="1"/>
          <p:nvPr/>
        </p:nvSpPr>
        <p:spPr>
          <a:xfrm>
            <a:off x="2736660" y="5439371"/>
            <a:ext cx="955343" cy="276999"/>
          </a:xfrm>
          <a:prstGeom prst="rect">
            <a:avLst/>
          </a:prstGeom>
          <a:noFill/>
        </p:spPr>
        <p:txBody>
          <a:bodyPr wrap="square">
            <a:spAutoFit/>
          </a:bodyPr>
          <a:lstStyle/>
          <a:p>
            <a:pPr algn="ctr"/>
            <a:r>
              <a:rPr lang="en-US" sz="1000" b="1" dirty="0">
                <a:solidFill>
                  <a:schemeClr val="bg1"/>
                </a:solidFill>
                <a:latin typeface="Times New Roman" panose="02020603050405020304" pitchFamily="18" charset="0"/>
                <a:cs typeface="Times New Roman" panose="02020603050405020304" pitchFamily="18" charset="0"/>
              </a:rPr>
              <a:t>RANK </a:t>
            </a:r>
            <a:r>
              <a:rPr lang="en-US" sz="1200" b="1" dirty="0">
                <a:solidFill>
                  <a:schemeClr val="bg1"/>
                </a:solidFill>
                <a:latin typeface="Times New Roman" panose="02020603050405020304" pitchFamily="18" charset="0"/>
                <a:cs typeface="Times New Roman" panose="02020603050405020304" pitchFamily="18" charset="0"/>
              </a:rPr>
              <a:t>4</a:t>
            </a:r>
            <a:endParaRPr lang="en-US" sz="1200" dirty="0">
              <a:solidFill>
                <a:schemeClr val="bg1"/>
              </a:solidFill>
              <a:latin typeface="Times New Roman" panose="02020603050405020304" pitchFamily="18" charset="0"/>
              <a:cs typeface="Times New Roman" panose="02020603050405020304" pitchFamily="18" charset="0"/>
            </a:endParaRPr>
          </a:p>
        </p:txBody>
      </p:sp>
      <p:sp>
        <p:nvSpPr>
          <p:cNvPr id="3783" name="TextBox 3782">
            <a:extLst>
              <a:ext uri="{FF2B5EF4-FFF2-40B4-BE49-F238E27FC236}">
                <a16:creationId xmlns:a16="http://schemas.microsoft.com/office/drawing/2014/main" id="{36F956F4-295A-4CA6-C1C5-7EB3CD614F67}"/>
              </a:ext>
            </a:extLst>
          </p:cNvPr>
          <p:cNvSpPr txBox="1"/>
          <p:nvPr/>
        </p:nvSpPr>
        <p:spPr>
          <a:xfrm>
            <a:off x="6367794" y="5442969"/>
            <a:ext cx="955343" cy="276999"/>
          </a:xfrm>
          <a:prstGeom prst="rect">
            <a:avLst/>
          </a:prstGeom>
          <a:noFill/>
        </p:spPr>
        <p:txBody>
          <a:bodyPr wrap="square">
            <a:spAutoFit/>
          </a:bodyPr>
          <a:lstStyle/>
          <a:p>
            <a:pPr algn="ctr"/>
            <a:r>
              <a:rPr lang="en-US" sz="1000" b="1" dirty="0">
                <a:solidFill>
                  <a:schemeClr val="bg1"/>
                </a:solidFill>
                <a:latin typeface="Times New Roman" panose="02020603050405020304" pitchFamily="18" charset="0"/>
                <a:cs typeface="Times New Roman" panose="02020603050405020304" pitchFamily="18" charset="0"/>
              </a:rPr>
              <a:t>RANK </a:t>
            </a:r>
            <a:r>
              <a:rPr lang="en-US" sz="1200" b="1" dirty="0">
                <a:solidFill>
                  <a:schemeClr val="bg1"/>
                </a:solidFill>
                <a:latin typeface="Times New Roman" panose="02020603050405020304" pitchFamily="18" charset="0"/>
                <a:cs typeface="Times New Roman" panose="02020603050405020304" pitchFamily="18" charset="0"/>
              </a:rPr>
              <a:t>1</a:t>
            </a:r>
            <a:endParaRPr lang="en-US" sz="1200" dirty="0">
              <a:solidFill>
                <a:schemeClr val="bg1"/>
              </a:solidFill>
              <a:latin typeface="Times New Roman" panose="02020603050405020304" pitchFamily="18" charset="0"/>
              <a:cs typeface="Times New Roman" panose="02020603050405020304" pitchFamily="18" charset="0"/>
            </a:endParaRPr>
          </a:p>
        </p:txBody>
      </p:sp>
      <p:sp>
        <p:nvSpPr>
          <p:cNvPr id="3784" name="TextBox 3783">
            <a:extLst>
              <a:ext uri="{FF2B5EF4-FFF2-40B4-BE49-F238E27FC236}">
                <a16:creationId xmlns:a16="http://schemas.microsoft.com/office/drawing/2014/main" id="{E4230B08-8F4D-C98B-7840-A9457CE773B3}"/>
              </a:ext>
            </a:extLst>
          </p:cNvPr>
          <p:cNvSpPr txBox="1"/>
          <p:nvPr/>
        </p:nvSpPr>
        <p:spPr>
          <a:xfrm>
            <a:off x="10009939" y="5445254"/>
            <a:ext cx="955343" cy="276999"/>
          </a:xfrm>
          <a:prstGeom prst="rect">
            <a:avLst/>
          </a:prstGeom>
          <a:noFill/>
        </p:spPr>
        <p:txBody>
          <a:bodyPr wrap="square">
            <a:spAutoFit/>
          </a:bodyPr>
          <a:lstStyle/>
          <a:p>
            <a:pPr algn="ctr"/>
            <a:r>
              <a:rPr lang="en-US" sz="1000" b="1" dirty="0">
                <a:solidFill>
                  <a:schemeClr val="bg1"/>
                </a:solidFill>
                <a:latin typeface="Times New Roman" panose="02020603050405020304" pitchFamily="18" charset="0"/>
                <a:cs typeface="Times New Roman" panose="02020603050405020304" pitchFamily="18" charset="0"/>
              </a:rPr>
              <a:t>RANK </a:t>
            </a:r>
            <a:r>
              <a:rPr lang="en-US" sz="1200" b="1" dirty="0">
                <a:solidFill>
                  <a:schemeClr val="bg1"/>
                </a:solidFill>
                <a:latin typeface="Times New Roman" panose="02020603050405020304" pitchFamily="18" charset="0"/>
                <a:cs typeface="Times New Roman" panose="02020603050405020304" pitchFamily="18" charset="0"/>
              </a:rPr>
              <a:t>4</a:t>
            </a:r>
            <a:endParaRPr lang="en-US" sz="1200" dirty="0">
              <a:solidFill>
                <a:schemeClr val="bg1"/>
              </a:solidFill>
              <a:latin typeface="Times New Roman" panose="02020603050405020304" pitchFamily="18" charset="0"/>
              <a:cs typeface="Times New Roman" panose="02020603050405020304" pitchFamily="18" charset="0"/>
            </a:endParaRPr>
          </a:p>
        </p:txBody>
      </p:sp>
      <p:sp>
        <p:nvSpPr>
          <p:cNvPr id="3785" name="TextBox 3784">
            <a:extLst>
              <a:ext uri="{FF2B5EF4-FFF2-40B4-BE49-F238E27FC236}">
                <a16:creationId xmlns:a16="http://schemas.microsoft.com/office/drawing/2014/main" id="{BEA0FFF4-6179-355D-AEB4-41315C36DF16}"/>
              </a:ext>
            </a:extLst>
          </p:cNvPr>
          <p:cNvSpPr txBox="1"/>
          <p:nvPr/>
        </p:nvSpPr>
        <p:spPr>
          <a:xfrm>
            <a:off x="4267199" y="285750"/>
            <a:ext cx="3137861" cy="369332"/>
          </a:xfrm>
          <a:prstGeom prst="rect">
            <a:avLst/>
          </a:prstGeom>
          <a:noFill/>
        </p:spPr>
        <p:txBody>
          <a:bodyPr wrap="square" rtlCol="0">
            <a:spAutoFit/>
          </a:bodyPr>
          <a:lstStyle/>
          <a:p>
            <a:r>
              <a:rPr lang="en-GB" b="1" dirty="0">
                <a:solidFill>
                  <a:srgbClr val="7030A0"/>
                </a:solidFill>
                <a:latin typeface="Times New Roman" panose="02020603050405020304" pitchFamily="18" charset="0"/>
                <a:cs typeface="Times New Roman" panose="02020603050405020304" pitchFamily="18" charset="0"/>
              </a:rPr>
              <a:t>PURPLE CAP PREDICTION</a:t>
            </a:r>
            <a:endParaRPr lang="en-US" b="1"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31402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68E3407E-A43F-018B-38B0-D94EC3B62D7F}"/>
            </a:ext>
          </a:extLst>
        </p:cNvPr>
        <p:cNvGrpSpPr/>
        <p:nvPr/>
      </p:nvGrpSpPr>
      <p:grpSpPr>
        <a:xfrm>
          <a:off x="0" y="0"/>
          <a:ext cx="0" cy="0"/>
          <a:chOff x="0" y="0"/>
          <a:chExt cx="0" cy="0"/>
        </a:xfrm>
      </p:grpSpPr>
      <p:pic>
        <p:nvPicPr>
          <p:cNvPr id="5" name="Picture 4" descr="A black background with a circle&#10;&#10;Description automatically generated">
            <a:extLst>
              <a:ext uri="{FF2B5EF4-FFF2-40B4-BE49-F238E27FC236}">
                <a16:creationId xmlns:a16="http://schemas.microsoft.com/office/drawing/2014/main" id="{A135E3BC-A77B-63F6-4119-6D6BBFCD30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2">
            <a:extLst>
              <a:ext uri="{FF2B5EF4-FFF2-40B4-BE49-F238E27FC236}">
                <a16:creationId xmlns:a16="http://schemas.microsoft.com/office/drawing/2014/main" id="{56AC0507-B5D8-97B4-1803-686C54D5B3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8456"/>
            <a:ext cx="1152525" cy="576263"/>
          </a:xfrm>
          <a:prstGeom prst="rect">
            <a:avLst/>
          </a:prstGeom>
          <a:noFill/>
          <a:extLst>
            <a:ext uri="{909E8E84-426E-40DD-AFC4-6F175D3DCCD1}">
              <a14:hiddenFill xmlns:a14="http://schemas.microsoft.com/office/drawing/2010/main">
                <a:solidFill>
                  <a:srgbClr val="FFFFFF"/>
                </a:solidFill>
              </a14:hiddenFill>
            </a:ext>
          </a:extLst>
        </p:spPr>
      </p:pic>
      <p:pic>
        <p:nvPicPr>
          <p:cNvPr id="3627" name="Picture 3626" descr="A colorful lines on a black background&#10;&#10;Description automatically generated">
            <a:extLst>
              <a:ext uri="{FF2B5EF4-FFF2-40B4-BE49-F238E27FC236}">
                <a16:creationId xmlns:a16="http://schemas.microsoft.com/office/drawing/2014/main" id="{74919254-5143-D144-6CD5-31A57B376771}"/>
              </a:ext>
            </a:extLst>
          </p:cNvPr>
          <p:cNvPicPr>
            <a:picLocks noChangeAspect="1"/>
          </p:cNvPicPr>
          <p:nvPr/>
        </p:nvPicPr>
        <p:blipFill>
          <a:blip r:embed="rId4">
            <a:alphaModFix amt="90000"/>
            <a:extLst>
              <a:ext uri="{28A0092B-C50C-407E-A947-70E740481C1C}">
                <a14:useLocalDpi xmlns:a14="http://schemas.microsoft.com/office/drawing/2010/main" val="0"/>
              </a:ext>
            </a:extLst>
          </a:blip>
          <a:stretch>
            <a:fillRect/>
          </a:stretch>
        </p:blipFill>
        <p:spPr>
          <a:xfrm>
            <a:off x="9443062" y="0"/>
            <a:ext cx="2748938" cy="1563494"/>
          </a:xfrm>
          <a:prstGeom prst="rect">
            <a:avLst/>
          </a:prstGeom>
        </p:spPr>
      </p:pic>
      <p:pic>
        <p:nvPicPr>
          <p:cNvPr id="3628" name="Picture 3627" descr="A colorful lines on a black background&#10;&#10;Description automatically generated">
            <a:extLst>
              <a:ext uri="{FF2B5EF4-FFF2-40B4-BE49-F238E27FC236}">
                <a16:creationId xmlns:a16="http://schemas.microsoft.com/office/drawing/2014/main" id="{77B8C7AB-8B30-A8DE-97E4-7CF671AFE221}"/>
              </a:ext>
            </a:extLst>
          </p:cNvPr>
          <p:cNvPicPr>
            <a:picLocks noChangeAspect="1"/>
          </p:cNvPicPr>
          <p:nvPr/>
        </p:nvPicPr>
        <p:blipFill>
          <a:blip r:embed="rId4">
            <a:alphaModFix amt="43000"/>
            <a:extLst>
              <a:ext uri="{28A0092B-C50C-407E-A947-70E740481C1C}">
                <a14:useLocalDpi xmlns:a14="http://schemas.microsoft.com/office/drawing/2010/main" val="0"/>
              </a:ext>
            </a:extLst>
          </a:blip>
          <a:stretch>
            <a:fillRect/>
          </a:stretch>
        </p:blipFill>
        <p:spPr>
          <a:xfrm rot="10800000">
            <a:off x="0" y="5294506"/>
            <a:ext cx="2748938" cy="1563494"/>
          </a:xfrm>
          <a:prstGeom prst="rect">
            <a:avLst/>
          </a:prstGeom>
        </p:spPr>
      </p:pic>
      <p:sp>
        <p:nvSpPr>
          <p:cNvPr id="4" name="TextBox 3">
            <a:extLst>
              <a:ext uri="{FF2B5EF4-FFF2-40B4-BE49-F238E27FC236}">
                <a16:creationId xmlns:a16="http://schemas.microsoft.com/office/drawing/2014/main" id="{ED4725CB-A47C-7017-F23D-CA7ED9088620}"/>
              </a:ext>
            </a:extLst>
          </p:cNvPr>
          <p:cNvSpPr txBox="1"/>
          <p:nvPr/>
        </p:nvSpPr>
        <p:spPr>
          <a:xfrm>
            <a:off x="3166730" y="146767"/>
            <a:ext cx="5858540" cy="646331"/>
          </a:xfrm>
          <a:prstGeom prst="rect">
            <a:avLst/>
          </a:prstGeom>
          <a:noFill/>
        </p:spPr>
        <p:txBody>
          <a:bodyPr wrap="square">
            <a:spAutoFit/>
          </a:bodyPr>
          <a:lstStyle/>
          <a:p>
            <a:pPr algn="ctr"/>
            <a:r>
              <a:rPr lang="en-US" sz="3600" b="1" i="0" dirty="0">
                <a:solidFill>
                  <a:schemeClr val="bg1"/>
                </a:solidFill>
                <a:effectLst/>
                <a:latin typeface="Montserrat" panose="00000500000000000000" pitchFamily="2" charset="0"/>
              </a:rPr>
              <a:t>Top 4 Qualifying Teams</a:t>
            </a:r>
          </a:p>
        </p:txBody>
      </p:sp>
      <p:graphicFrame>
        <p:nvGraphicFramePr>
          <p:cNvPr id="6" name="Chart 5">
            <a:extLst>
              <a:ext uri="{FF2B5EF4-FFF2-40B4-BE49-F238E27FC236}">
                <a16:creationId xmlns:a16="http://schemas.microsoft.com/office/drawing/2014/main" id="{6ED21327-E508-DE40-9965-9B248DC2017A}"/>
              </a:ext>
            </a:extLst>
          </p:cNvPr>
          <p:cNvGraphicFramePr/>
          <p:nvPr>
            <p:extLst>
              <p:ext uri="{D42A27DB-BD31-4B8C-83A1-F6EECF244321}">
                <p14:modId xmlns:p14="http://schemas.microsoft.com/office/powerpoint/2010/main" val="2524582443"/>
              </p:ext>
            </p:extLst>
          </p:nvPr>
        </p:nvGraphicFramePr>
        <p:xfrm>
          <a:off x="3095271" y="847262"/>
          <a:ext cx="8128000" cy="5418667"/>
        </p:xfrm>
        <a:graphic>
          <a:graphicData uri="http://schemas.openxmlformats.org/drawingml/2006/chart">
            <c:chart xmlns:c="http://schemas.openxmlformats.org/drawingml/2006/chart" xmlns:r="http://schemas.openxmlformats.org/officeDocument/2006/relationships" r:id="rId5"/>
          </a:graphicData>
        </a:graphic>
      </p:graphicFrame>
      <p:sp>
        <p:nvSpPr>
          <p:cNvPr id="7" name="Rectangle 6">
            <a:extLst>
              <a:ext uri="{FF2B5EF4-FFF2-40B4-BE49-F238E27FC236}">
                <a16:creationId xmlns:a16="http://schemas.microsoft.com/office/drawing/2014/main" id="{89778DBE-EF8D-879D-AED4-1E9BDF10D820}"/>
              </a:ext>
            </a:extLst>
          </p:cNvPr>
          <p:cNvSpPr/>
          <p:nvPr/>
        </p:nvSpPr>
        <p:spPr>
          <a:xfrm>
            <a:off x="3812210" y="6320812"/>
            <a:ext cx="812967" cy="29264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E7B892C-CED4-E56E-928E-EBCA6E23641B}"/>
              </a:ext>
            </a:extLst>
          </p:cNvPr>
          <p:cNvSpPr/>
          <p:nvPr/>
        </p:nvSpPr>
        <p:spPr>
          <a:xfrm>
            <a:off x="5779744" y="6310179"/>
            <a:ext cx="812967" cy="29264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3D77581-4689-06E8-5A5D-5041D4EE1586}"/>
              </a:ext>
            </a:extLst>
          </p:cNvPr>
          <p:cNvSpPr/>
          <p:nvPr/>
        </p:nvSpPr>
        <p:spPr>
          <a:xfrm>
            <a:off x="7742712" y="6313724"/>
            <a:ext cx="812967" cy="29264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6C431D2-671D-8929-0362-A44417E1603F}"/>
              </a:ext>
            </a:extLst>
          </p:cNvPr>
          <p:cNvSpPr/>
          <p:nvPr/>
        </p:nvSpPr>
        <p:spPr>
          <a:xfrm>
            <a:off x="9693365" y="6312710"/>
            <a:ext cx="812967" cy="29264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9F9C3C74-6C07-DFBD-9F98-6C5117593BE9}"/>
              </a:ext>
            </a:extLst>
          </p:cNvPr>
          <p:cNvPicPr>
            <a:picLocks noChangeAspect="1"/>
          </p:cNvPicPr>
          <p:nvPr/>
        </p:nvPicPr>
        <p:blipFill>
          <a:blip r:embed="rId6"/>
          <a:stretch>
            <a:fillRect/>
          </a:stretch>
        </p:blipFill>
        <p:spPr>
          <a:xfrm>
            <a:off x="5764711" y="1595397"/>
            <a:ext cx="828000" cy="828000"/>
          </a:xfrm>
          <a:prstGeom prst="rect">
            <a:avLst/>
          </a:prstGeom>
        </p:spPr>
      </p:pic>
      <p:grpSp>
        <p:nvGrpSpPr>
          <p:cNvPr id="15" name="Group 14">
            <a:extLst>
              <a:ext uri="{FF2B5EF4-FFF2-40B4-BE49-F238E27FC236}">
                <a16:creationId xmlns:a16="http://schemas.microsoft.com/office/drawing/2014/main" id="{E96DF591-1ABC-C9C9-4D36-B490C31E9662}"/>
              </a:ext>
            </a:extLst>
          </p:cNvPr>
          <p:cNvGrpSpPr/>
          <p:nvPr/>
        </p:nvGrpSpPr>
        <p:grpSpPr>
          <a:xfrm>
            <a:off x="7721522" y="1778589"/>
            <a:ext cx="828000" cy="828000"/>
            <a:chOff x="4215992" y="-1715396"/>
            <a:chExt cx="1716622" cy="1716622"/>
          </a:xfrm>
        </p:grpSpPr>
        <p:sp>
          <p:nvSpPr>
            <p:cNvPr id="16" name="Oval 15">
              <a:extLst>
                <a:ext uri="{FF2B5EF4-FFF2-40B4-BE49-F238E27FC236}">
                  <a16:creationId xmlns:a16="http://schemas.microsoft.com/office/drawing/2014/main" id="{17F9E90D-77A5-0D76-FD3A-8037D200C26D}"/>
                </a:ext>
              </a:extLst>
            </p:cNvPr>
            <p:cNvSpPr/>
            <p:nvPr/>
          </p:nvSpPr>
          <p:spPr>
            <a:xfrm>
              <a:off x="4215992" y="-1715396"/>
              <a:ext cx="1716622" cy="1716622"/>
            </a:xfrm>
            <a:prstGeom prst="ellipse">
              <a:avLst/>
            </a:prstGeom>
            <a:gradFill>
              <a:gsLst>
                <a:gs pos="61000">
                  <a:srgbClr val="7A0719"/>
                </a:gs>
                <a:gs pos="26000">
                  <a:srgbClr val="E3072A"/>
                </a:gs>
                <a:gs pos="86000">
                  <a:srgbClr val="100708"/>
                </a:gs>
              </a:gsLst>
              <a:path path="circle">
                <a:fillToRect r="100000" b="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E8F87AC6-07FC-8C67-C867-38764E84B192}"/>
                </a:ext>
              </a:extLst>
            </p:cNvPr>
            <p:cNvPicPr>
              <a:picLocks noChangeAspect="1"/>
            </p:cNvPicPr>
            <p:nvPr/>
          </p:nvPicPr>
          <p:blipFill>
            <a:blip r:embed="rId7"/>
            <a:stretch>
              <a:fillRect/>
            </a:stretch>
          </p:blipFill>
          <p:spPr>
            <a:xfrm>
              <a:off x="4674276" y="-1467596"/>
              <a:ext cx="800054" cy="1221024"/>
            </a:xfrm>
            <a:prstGeom prst="rect">
              <a:avLst/>
            </a:prstGeom>
          </p:spPr>
        </p:pic>
      </p:grpSp>
      <p:grpSp>
        <p:nvGrpSpPr>
          <p:cNvPr id="18" name="Group 17">
            <a:extLst>
              <a:ext uri="{FF2B5EF4-FFF2-40B4-BE49-F238E27FC236}">
                <a16:creationId xmlns:a16="http://schemas.microsoft.com/office/drawing/2014/main" id="{4E406CC1-6C91-6F44-66B1-0A3060C4101D}"/>
              </a:ext>
            </a:extLst>
          </p:cNvPr>
          <p:cNvGrpSpPr/>
          <p:nvPr/>
        </p:nvGrpSpPr>
        <p:grpSpPr>
          <a:xfrm>
            <a:off x="9674541" y="1778589"/>
            <a:ext cx="828000" cy="828000"/>
            <a:chOff x="8014507" y="-5437480"/>
            <a:chExt cx="1716622" cy="1716622"/>
          </a:xfrm>
        </p:grpSpPr>
        <p:sp>
          <p:nvSpPr>
            <p:cNvPr id="19" name="Oval 18">
              <a:extLst>
                <a:ext uri="{FF2B5EF4-FFF2-40B4-BE49-F238E27FC236}">
                  <a16:creationId xmlns:a16="http://schemas.microsoft.com/office/drawing/2014/main" id="{5C549E67-CC96-FE94-EB3C-A09A7528B6F2}"/>
                </a:ext>
              </a:extLst>
            </p:cNvPr>
            <p:cNvSpPr/>
            <p:nvPr/>
          </p:nvSpPr>
          <p:spPr>
            <a:xfrm>
              <a:off x="8014507" y="-5437480"/>
              <a:ext cx="1716622" cy="1716622"/>
            </a:xfrm>
            <a:prstGeom prst="ellipse">
              <a:avLst/>
            </a:prstGeom>
            <a:gradFill>
              <a:gsLst>
                <a:gs pos="0">
                  <a:srgbClr val="FF6C00"/>
                </a:gs>
                <a:gs pos="100000">
                  <a:srgbClr val="FCCA07"/>
                </a:gs>
              </a:gsLst>
              <a:path path="circle">
                <a:fillToRect r="100000" b="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7EA62F1A-5521-E806-BAFE-11593DBEAF3A}"/>
                </a:ext>
              </a:extLst>
            </p:cNvPr>
            <p:cNvPicPr>
              <a:picLocks noChangeAspect="1"/>
            </p:cNvPicPr>
            <p:nvPr/>
          </p:nvPicPr>
          <p:blipFill>
            <a:blip r:embed="rId8">
              <a:lum bright="-7000" contrast="11000"/>
            </a:blip>
            <a:stretch>
              <a:fillRect/>
            </a:stretch>
          </p:blipFill>
          <p:spPr>
            <a:xfrm>
              <a:off x="8266658" y="-5078867"/>
              <a:ext cx="1212320" cy="999396"/>
            </a:xfrm>
            <a:prstGeom prst="rect">
              <a:avLst/>
            </a:prstGeom>
          </p:spPr>
        </p:pic>
      </p:grpSp>
      <p:sp>
        <p:nvSpPr>
          <p:cNvPr id="21" name="TextBox 20">
            <a:extLst>
              <a:ext uri="{FF2B5EF4-FFF2-40B4-BE49-F238E27FC236}">
                <a16:creationId xmlns:a16="http://schemas.microsoft.com/office/drawing/2014/main" id="{256E0D2F-99D8-188F-2894-55E28B4B8B68}"/>
              </a:ext>
            </a:extLst>
          </p:cNvPr>
          <p:cNvSpPr txBox="1"/>
          <p:nvPr/>
        </p:nvSpPr>
        <p:spPr>
          <a:xfrm>
            <a:off x="475482" y="2125434"/>
            <a:ext cx="2748938" cy="2862322"/>
          </a:xfrm>
          <a:prstGeom prst="rect">
            <a:avLst/>
          </a:prstGeom>
          <a:noFill/>
        </p:spPr>
        <p:txBody>
          <a:bodyPr wrap="square" rtlCol="0">
            <a:spAutoFit/>
          </a:bodyPr>
          <a:lstStyle/>
          <a:p>
            <a:r>
              <a:rPr lang="en-GB" b="0" i="0" dirty="0">
                <a:solidFill>
                  <a:schemeClr val="bg1"/>
                </a:solidFill>
                <a:effectLst/>
                <a:latin typeface="Söhne"/>
              </a:rPr>
              <a:t>Prediction of Top 4 Qualifying teams based on winning percentage over the last 3 years of IPL seasons : Gujarat Titans (69.7%), Lucknow Super Giants (58.62%), Royal Challengers Bangalore (55.56%), and Chennai Super Kings (55.56%).</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27148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CADB0473-A6B3-F5E4-3F81-4530914FC867}"/>
            </a:ext>
          </a:extLst>
        </p:cNvPr>
        <p:cNvGrpSpPr/>
        <p:nvPr/>
      </p:nvGrpSpPr>
      <p:grpSpPr>
        <a:xfrm>
          <a:off x="0" y="0"/>
          <a:ext cx="0" cy="0"/>
          <a:chOff x="0" y="0"/>
          <a:chExt cx="0" cy="0"/>
        </a:xfrm>
      </p:grpSpPr>
      <p:pic>
        <p:nvPicPr>
          <p:cNvPr id="5" name="Picture 4" descr="A black background with a circle&#10;&#10;Description automatically generated">
            <a:extLst>
              <a:ext uri="{FF2B5EF4-FFF2-40B4-BE49-F238E27FC236}">
                <a16:creationId xmlns:a16="http://schemas.microsoft.com/office/drawing/2014/main" id="{DCC5D361-7828-5D5B-0AE9-CE91EF80CE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2">
            <a:extLst>
              <a:ext uri="{FF2B5EF4-FFF2-40B4-BE49-F238E27FC236}">
                <a16:creationId xmlns:a16="http://schemas.microsoft.com/office/drawing/2014/main" id="{9CF9A439-5613-C94D-47A5-F3F19E7D13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8456"/>
            <a:ext cx="1152525" cy="576263"/>
          </a:xfrm>
          <a:prstGeom prst="rect">
            <a:avLst/>
          </a:prstGeom>
          <a:noFill/>
          <a:extLst>
            <a:ext uri="{909E8E84-426E-40DD-AFC4-6F175D3DCCD1}">
              <a14:hiddenFill xmlns:a14="http://schemas.microsoft.com/office/drawing/2010/main">
                <a:solidFill>
                  <a:srgbClr val="FFFFFF"/>
                </a:solidFill>
              </a14:hiddenFill>
            </a:ext>
          </a:extLst>
        </p:spPr>
      </p:pic>
      <p:pic>
        <p:nvPicPr>
          <p:cNvPr id="3627" name="Picture 3626" descr="A colorful lines on a black background&#10;&#10;Description automatically generated">
            <a:extLst>
              <a:ext uri="{FF2B5EF4-FFF2-40B4-BE49-F238E27FC236}">
                <a16:creationId xmlns:a16="http://schemas.microsoft.com/office/drawing/2014/main" id="{48C1712A-7919-0831-A254-6EA49F5BB75C}"/>
              </a:ext>
            </a:extLst>
          </p:cNvPr>
          <p:cNvPicPr>
            <a:picLocks noChangeAspect="1"/>
          </p:cNvPicPr>
          <p:nvPr/>
        </p:nvPicPr>
        <p:blipFill>
          <a:blip r:embed="rId4">
            <a:alphaModFix amt="90000"/>
            <a:extLst>
              <a:ext uri="{28A0092B-C50C-407E-A947-70E740481C1C}">
                <a14:useLocalDpi xmlns:a14="http://schemas.microsoft.com/office/drawing/2010/main" val="0"/>
              </a:ext>
            </a:extLst>
          </a:blip>
          <a:stretch>
            <a:fillRect/>
          </a:stretch>
        </p:blipFill>
        <p:spPr>
          <a:xfrm>
            <a:off x="9443062" y="0"/>
            <a:ext cx="2748938" cy="1563494"/>
          </a:xfrm>
          <a:prstGeom prst="rect">
            <a:avLst/>
          </a:prstGeom>
        </p:spPr>
      </p:pic>
      <p:pic>
        <p:nvPicPr>
          <p:cNvPr id="3628" name="Picture 3627" descr="A colorful lines on a black background&#10;&#10;Description automatically generated">
            <a:extLst>
              <a:ext uri="{FF2B5EF4-FFF2-40B4-BE49-F238E27FC236}">
                <a16:creationId xmlns:a16="http://schemas.microsoft.com/office/drawing/2014/main" id="{70D0E88F-4951-D45B-88D5-B1D4821AFF74}"/>
              </a:ext>
            </a:extLst>
          </p:cNvPr>
          <p:cNvPicPr>
            <a:picLocks noChangeAspect="1"/>
          </p:cNvPicPr>
          <p:nvPr/>
        </p:nvPicPr>
        <p:blipFill>
          <a:blip r:embed="rId4">
            <a:alphaModFix amt="43000"/>
            <a:extLst>
              <a:ext uri="{28A0092B-C50C-407E-A947-70E740481C1C}">
                <a14:useLocalDpi xmlns:a14="http://schemas.microsoft.com/office/drawing/2010/main" val="0"/>
              </a:ext>
            </a:extLst>
          </a:blip>
          <a:stretch>
            <a:fillRect/>
          </a:stretch>
        </p:blipFill>
        <p:spPr>
          <a:xfrm rot="10800000">
            <a:off x="0" y="5294506"/>
            <a:ext cx="2748938" cy="1563494"/>
          </a:xfrm>
          <a:prstGeom prst="rect">
            <a:avLst/>
          </a:prstGeom>
        </p:spPr>
      </p:pic>
      <p:grpSp>
        <p:nvGrpSpPr>
          <p:cNvPr id="16" name="Group 15">
            <a:extLst>
              <a:ext uri="{FF2B5EF4-FFF2-40B4-BE49-F238E27FC236}">
                <a16:creationId xmlns:a16="http://schemas.microsoft.com/office/drawing/2014/main" id="{D778E28D-CA8E-E1CF-B440-BFD2D1E359BC}"/>
              </a:ext>
            </a:extLst>
          </p:cNvPr>
          <p:cNvGrpSpPr/>
          <p:nvPr/>
        </p:nvGrpSpPr>
        <p:grpSpPr>
          <a:xfrm>
            <a:off x="4888874" y="585453"/>
            <a:ext cx="6379354" cy="6280000"/>
            <a:chOff x="3668121" y="2311032"/>
            <a:chExt cx="3365050" cy="3312643"/>
          </a:xfrm>
        </p:grpSpPr>
        <p:pic>
          <p:nvPicPr>
            <p:cNvPr id="8" name="Picture 6" descr="Kl Rahul Ipl Price 2023 - IPL 2024">
              <a:extLst>
                <a:ext uri="{FF2B5EF4-FFF2-40B4-BE49-F238E27FC236}">
                  <a16:creationId xmlns:a16="http://schemas.microsoft.com/office/drawing/2014/main" id="{35173753-3408-9997-5FD1-3B1223662E6B}"/>
                </a:ext>
              </a:extLst>
            </p:cNvPr>
            <p:cNvPicPr>
              <a:picLocks noChangeAspect="1" noChangeArrowheads="1"/>
            </p:cNvPicPr>
            <p:nvPr/>
          </p:nvPicPr>
          <p:blipFill>
            <a:blip r:embed="rId5">
              <a:alphaModFix amt="31000"/>
              <a:extLst>
                <a:ext uri="{28A0092B-C50C-407E-A947-70E740481C1C}">
                  <a14:useLocalDpi xmlns:a14="http://schemas.microsoft.com/office/drawing/2010/main" val="0"/>
                </a:ext>
              </a:extLst>
            </a:blip>
            <a:srcRect/>
            <a:stretch>
              <a:fillRect/>
            </a:stretch>
          </p:blipFill>
          <p:spPr bwMode="auto">
            <a:xfrm>
              <a:off x="4308999" y="2345417"/>
              <a:ext cx="2201559" cy="220155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6" descr="IPL 2024 | Punjab Kings | Shikhar Dhawan Player Profile">
              <a:extLst>
                <a:ext uri="{FF2B5EF4-FFF2-40B4-BE49-F238E27FC236}">
                  <a16:creationId xmlns:a16="http://schemas.microsoft.com/office/drawing/2014/main" id="{6C08C8F3-4BBC-950A-78B7-718B79594405}"/>
                </a:ext>
              </a:extLst>
            </p:cNvPr>
            <p:cNvPicPr>
              <a:picLocks noChangeAspect="1" noChangeArrowheads="1"/>
            </p:cNvPicPr>
            <p:nvPr/>
          </p:nvPicPr>
          <p:blipFill>
            <a:blip r:embed="rId6">
              <a:alphaModFix amt="40000"/>
              <a:extLst>
                <a:ext uri="{28A0092B-C50C-407E-A947-70E740481C1C}">
                  <a14:useLocalDpi xmlns:a14="http://schemas.microsoft.com/office/drawing/2010/main" val="0"/>
                </a:ext>
              </a:extLst>
            </a:blip>
            <a:srcRect/>
            <a:stretch>
              <a:fillRect/>
            </a:stretch>
          </p:blipFill>
          <p:spPr bwMode="auto">
            <a:xfrm>
              <a:off x="5412433" y="2510841"/>
              <a:ext cx="1248996" cy="124899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andcuffs dead skate rishabh pant ipl light's Catholic Mart">
              <a:extLst>
                <a:ext uri="{FF2B5EF4-FFF2-40B4-BE49-F238E27FC236}">
                  <a16:creationId xmlns:a16="http://schemas.microsoft.com/office/drawing/2014/main" id="{B9E693A4-BB35-FB57-DA83-ABC48607C738}"/>
                </a:ext>
              </a:extLst>
            </p:cNvPr>
            <p:cNvPicPr>
              <a:picLocks noChangeAspect="1" noChangeArrowheads="1"/>
            </p:cNvPicPr>
            <p:nvPr/>
          </p:nvPicPr>
          <p:blipFill>
            <a:blip r:embed="rId7">
              <a:alphaModFix amt="40000"/>
              <a:extLst>
                <a:ext uri="{28A0092B-C50C-407E-A947-70E740481C1C}">
                  <a14:useLocalDpi xmlns:a14="http://schemas.microsoft.com/office/drawing/2010/main" val="0"/>
                </a:ext>
              </a:extLst>
            </a:blip>
            <a:srcRect/>
            <a:stretch>
              <a:fillRect/>
            </a:stretch>
          </p:blipFill>
          <p:spPr bwMode="auto">
            <a:xfrm>
              <a:off x="4194610" y="2311032"/>
              <a:ext cx="1460217" cy="14602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PL 2024 | Mumbai Indians | Hardik Pandya Player Profile">
              <a:extLst>
                <a:ext uri="{FF2B5EF4-FFF2-40B4-BE49-F238E27FC236}">
                  <a16:creationId xmlns:a16="http://schemas.microsoft.com/office/drawing/2014/main" id="{354065AD-CA2A-247B-124E-B930E771EDED}"/>
                </a:ext>
              </a:extLst>
            </p:cNvPr>
            <p:cNvPicPr>
              <a:picLocks noChangeAspect="1" noChangeArrowheads="1"/>
            </p:cNvPicPr>
            <p:nvPr/>
          </p:nvPicPr>
          <p:blipFill>
            <a:blip r:embed="rId8">
              <a:alphaModFix amt="40000"/>
              <a:extLst>
                <a:ext uri="{28A0092B-C50C-407E-A947-70E740481C1C}">
                  <a14:useLocalDpi xmlns:a14="http://schemas.microsoft.com/office/drawing/2010/main" val="0"/>
                </a:ext>
              </a:extLst>
            </a:blip>
            <a:srcRect/>
            <a:stretch>
              <a:fillRect/>
            </a:stretch>
          </p:blipFill>
          <p:spPr bwMode="auto">
            <a:xfrm>
              <a:off x="3668121" y="2781671"/>
              <a:ext cx="1842321" cy="18423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IPL 2024 | Sunrisers Hyderabad | Pat Cummins Player Profile">
              <a:extLst>
                <a:ext uri="{FF2B5EF4-FFF2-40B4-BE49-F238E27FC236}">
                  <a16:creationId xmlns:a16="http://schemas.microsoft.com/office/drawing/2014/main" id="{22923F1A-4645-C729-11C5-B67C9C421BDC}"/>
                </a:ext>
              </a:extLst>
            </p:cNvPr>
            <p:cNvPicPr>
              <a:picLocks noChangeAspect="1" noChangeArrowheads="1"/>
            </p:cNvPicPr>
            <p:nvPr/>
          </p:nvPicPr>
          <p:blipFill>
            <a:blip r:embed="rId9">
              <a:alphaModFix amt="40000"/>
              <a:extLst>
                <a:ext uri="{28A0092B-C50C-407E-A947-70E740481C1C}">
                  <a14:useLocalDpi xmlns:a14="http://schemas.microsoft.com/office/drawing/2010/main" val="0"/>
                </a:ext>
              </a:extLst>
            </a:blip>
            <a:srcRect/>
            <a:stretch>
              <a:fillRect/>
            </a:stretch>
          </p:blipFill>
          <p:spPr bwMode="auto">
            <a:xfrm>
              <a:off x="3757417" y="4018022"/>
              <a:ext cx="1123350" cy="11233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IPL 2024 | Gujarat Titans | Shubman Gill Player Profile">
              <a:extLst>
                <a:ext uri="{FF2B5EF4-FFF2-40B4-BE49-F238E27FC236}">
                  <a16:creationId xmlns:a16="http://schemas.microsoft.com/office/drawing/2014/main" id="{11A7E311-7F0F-8BA9-DFE2-7DD299DBB4E4}"/>
                </a:ext>
              </a:extLst>
            </p:cNvPr>
            <p:cNvPicPr>
              <a:picLocks noChangeAspect="1" noChangeArrowheads="1"/>
            </p:cNvPicPr>
            <p:nvPr/>
          </p:nvPicPr>
          <p:blipFill rotWithShape="1">
            <a:blip r:embed="rId10">
              <a:alphaModFix amt="40000"/>
              <a:extLst>
                <a:ext uri="{28A0092B-C50C-407E-A947-70E740481C1C}">
                  <a14:useLocalDpi xmlns:a14="http://schemas.microsoft.com/office/drawing/2010/main" val="0"/>
                </a:ext>
              </a:extLst>
            </a:blip>
            <a:srcRect r="13607"/>
            <a:stretch/>
          </p:blipFill>
          <p:spPr bwMode="auto">
            <a:xfrm>
              <a:off x="5250601" y="3152992"/>
              <a:ext cx="1782570" cy="206331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IPL 2024 | Kolkata Knight Riders | Shreyas Iyer Player Profile">
              <a:extLst>
                <a:ext uri="{FF2B5EF4-FFF2-40B4-BE49-F238E27FC236}">
                  <a16:creationId xmlns:a16="http://schemas.microsoft.com/office/drawing/2014/main" id="{7512C1AB-6561-E920-8C9D-6C4928DB731D}"/>
                </a:ext>
              </a:extLst>
            </p:cNvPr>
            <p:cNvPicPr>
              <a:picLocks noChangeAspect="1" noChangeArrowheads="1"/>
            </p:cNvPicPr>
            <p:nvPr/>
          </p:nvPicPr>
          <p:blipFill>
            <a:blip r:embed="rId11">
              <a:alphaModFix amt="40000"/>
              <a:extLst>
                <a:ext uri="{28A0092B-C50C-407E-A947-70E740481C1C}">
                  <a14:useLocalDpi xmlns:a14="http://schemas.microsoft.com/office/drawing/2010/main" val="0"/>
                </a:ext>
              </a:extLst>
            </a:blip>
            <a:srcRect/>
            <a:stretch>
              <a:fillRect/>
            </a:stretch>
          </p:blipFill>
          <p:spPr bwMode="auto">
            <a:xfrm>
              <a:off x="4662118" y="3499841"/>
              <a:ext cx="1528670" cy="152866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Mens Team | IPLT20">
              <a:extLst>
                <a:ext uri="{FF2B5EF4-FFF2-40B4-BE49-F238E27FC236}">
                  <a16:creationId xmlns:a16="http://schemas.microsoft.com/office/drawing/2014/main" id="{DD1CA5E4-000E-99BD-7DA7-B0217E50DB13}"/>
                </a:ext>
              </a:extLst>
            </p:cNvPr>
            <p:cNvPicPr>
              <a:picLocks noChangeAspect="1" noChangeArrowheads="1"/>
            </p:cNvPicPr>
            <p:nvPr/>
          </p:nvPicPr>
          <p:blipFill>
            <a:blip r:embed="rId12">
              <a:alphaModFix amt="40000"/>
              <a:extLst>
                <a:ext uri="{28A0092B-C50C-407E-A947-70E740481C1C}">
                  <a14:useLocalDpi xmlns:a14="http://schemas.microsoft.com/office/drawing/2010/main" val="0"/>
                </a:ext>
              </a:extLst>
            </a:blip>
            <a:srcRect/>
            <a:stretch>
              <a:fillRect/>
            </a:stretch>
          </p:blipFill>
          <p:spPr bwMode="auto">
            <a:xfrm>
              <a:off x="4155912" y="4150825"/>
              <a:ext cx="1468919" cy="146891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2" descr="IPL 2024 | Royal Challengers Bengaluru | Faf du Plessis Player Profile">
              <a:extLst>
                <a:ext uri="{FF2B5EF4-FFF2-40B4-BE49-F238E27FC236}">
                  <a16:creationId xmlns:a16="http://schemas.microsoft.com/office/drawing/2014/main" id="{2AE827E2-2C96-FF31-EA70-6283DDFEA95F}"/>
                </a:ext>
              </a:extLst>
            </p:cNvPr>
            <p:cNvPicPr>
              <a:picLocks noChangeAspect="1" noChangeArrowheads="1"/>
            </p:cNvPicPr>
            <p:nvPr/>
          </p:nvPicPr>
          <p:blipFill>
            <a:blip r:embed="rId13">
              <a:alphaModFix amt="40000"/>
              <a:extLst>
                <a:ext uri="{28A0092B-C50C-407E-A947-70E740481C1C}">
                  <a14:useLocalDpi xmlns:a14="http://schemas.microsoft.com/office/drawing/2010/main" val="0"/>
                </a:ext>
              </a:extLst>
            </a:blip>
            <a:srcRect/>
            <a:stretch>
              <a:fillRect/>
            </a:stretch>
          </p:blipFill>
          <p:spPr bwMode="auto">
            <a:xfrm>
              <a:off x="5481710" y="4317870"/>
              <a:ext cx="1305456" cy="13054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PL 2024 | Chennai Super Kings | Ruturaj Gaikwad Player Profile">
              <a:extLst>
                <a:ext uri="{FF2B5EF4-FFF2-40B4-BE49-F238E27FC236}">
                  <a16:creationId xmlns:a16="http://schemas.microsoft.com/office/drawing/2014/main" id="{2F57F650-F67F-AFBB-0F88-2559F3FD4FA0}"/>
                </a:ext>
              </a:extLst>
            </p:cNvPr>
            <p:cNvPicPr>
              <a:picLocks noChangeAspect="1" noChangeArrowheads="1"/>
            </p:cNvPicPr>
            <p:nvPr/>
          </p:nvPicPr>
          <p:blipFill>
            <a:blip r:embed="rId14">
              <a:alphaModFix amt="40000"/>
              <a:extLst>
                <a:ext uri="{28A0092B-C50C-407E-A947-70E740481C1C}">
                  <a14:useLocalDpi xmlns:a14="http://schemas.microsoft.com/office/drawing/2010/main" val="0"/>
                </a:ext>
              </a:extLst>
            </a:blip>
            <a:srcRect/>
            <a:stretch>
              <a:fillRect/>
            </a:stretch>
          </p:blipFill>
          <p:spPr bwMode="auto">
            <a:xfrm>
              <a:off x="4880767" y="4231049"/>
              <a:ext cx="1392626" cy="1392626"/>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TextBox 18">
            <a:extLst>
              <a:ext uri="{FF2B5EF4-FFF2-40B4-BE49-F238E27FC236}">
                <a16:creationId xmlns:a16="http://schemas.microsoft.com/office/drawing/2014/main" id="{5811F6B5-FB3D-1FD5-8097-56DE65B1C697}"/>
              </a:ext>
            </a:extLst>
          </p:cNvPr>
          <p:cNvSpPr txBox="1"/>
          <p:nvPr/>
        </p:nvSpPr>
        <p:spPr>
          <a:xfrm>
            <a:off x="768947" y="2159029"/>
            <a:ext cx="3723135" cy="1323439"/>
          </a:xfrm>
          <a:prstGeom prst="rect">
            <a:avLst/>
          </a:prstGeom>
          <a:noFill/>
        </p:spPr>
        <p:txBody>
          <a:bodyPr wrap="square">
            <a:spAutoFit/>
          </a:bodyPr>
          <a:lstStyle/>
          <a:p>
            <a:pPr algn="ctr"/>
            <a:r>
              <a:rPr lang="en-US" sz="4000" b="1" i="0" dirty="0">
                <a:solidFill>
                  <a:schemeClr val="accent2"/>
                </a:solidFill>
                <a:effectLst/>
                <a:latin typeface="Montserrat" panose="00000500000000000000" pitchFamily="2" charset="0"/>
              </a:rPr>
              <a:t>Winner and Runner up?</a:t>
            </a:r>
            <a:endParaRPr lang="en-IN" sz="4000" b="1" dirty="0">
              <a:solidFill>
                <a:schemeClr val="accent2"/>
              </a:solidFill>
              <a:latin typeface="Montserrat" panose="00000500000000000000" pitchFamily="2" charset="0"/>
            </a:endParaRPr>
          </a:p>
        </p:txBody>
      </p:sp>
      <p:pic>
        <p:nvPicPr>
          <p:cNvPr id="20" name="Picture 19" descr="A gold trophy with blue ribbons&#10;&#10;Description automatically generated">
            <a:extLst>
              <a:ext uri="{FF2B5EF4-FFF2-40B4-BE49-F238E27FC236}">
                <a16:creationId xmlns:a16="http://schemas.microsoft.com/office/drawing/2014/main" id="{6B0874B3-DD48-F883-7887-3F7848D0B889}"/>
              </a:ext>
            </a:extLst>
          </p:cNvPr>
          <p:cNvPicPr>
            <a:picLocks noChangeAspect="1"/>
          </p:cNvPicPr>
          <p:nvPr/>
        </p:nvPicPr>
        <p:blipFill rotWithShape="1">
          <a:blip r:embed="rId15">
            <a:extLst>
              <a:ext uri="{28A0092B-C50C-407E-A947-70E740481C1C}">
                <a14:useLocalDpi xmlns:a14="http://schemas.microsoft.com/office/drawing/2010/main" val="0"/>
              </a:ext>
            </a:extLst>
          </a:blip>
          <a:srcRect l="25250" r="25417"/>
          <a:stretch/>
        </p:blipFill>
        <p:spPr>
          <a:xfrm>
            <a:off x="853114" y="3517340"/>
            <a:ext cx="2929886" cy="3340660"/>
          </a:xfrm>
          <a:prstGeom prst="rect">
            <a:avLst/>
          </a:prstGeom>
        </p:spPr>
      </p:pic>
      <p:sp>
        <p:nvSpPr>
          <p:cNvPr id="3" name="TextBox 2">
            <a:extLst>
              <a:ext uri="{FF2B5EF4-FFF2-40B4-BE49-F238E27FC236}">
                <a16:creationId xmlns:a16="http://schemas.microsoft.com/office/drawing/2014/main" id="{996DAED2-982D-1BE6-F995-6696963E6ED1}"/>
              </a:ext>
            </a:extLst>
          </p:cNvPr>
          <p:cNvSpPr txBox="1"/>
          <p:nvPr/>
        </p:nvSpPr>
        <p:spPr>
          <a:xfrm>
            <a:off x="7095693" y="2005766"/>
            <a:ext cx="1989648" cy="3770263"/>
          </a:xfrm>
          <a:prstGeom prst="rect">
            <a:avLst/>
          </a:prstGeom>
          <a:noFill/>
        </p:spPr>
        <p:txBody>
          <a:bodyPr wrap="none" rtlCol="0">
            <a:spAutoFit/>
          </a:bodyPr>
          <a:lstStyle/>
          <a:p>
            <a:pPr algn="ctr"/>
            <a:r>
              <a:rPr lang="en-US" sz="23900" b="1" dirty="0">
                <a:solidFill>
                  <a:schemeClr val="bg1">
                    <a:alpha val="29000"/>
                  </a:schemeClr>
                </a:solidFill>
                <a:latin typeface="Montserrat" panose="00000500000000000000" pitchFamily="2" charset="0"/>
              </a:rPr>
              <a:t>?</a:t>
            </a:r>
            <a:endParaRPr lang="en-IN" sz="23900" b="1" dirty="0">
              <a:solidFill>
                <a:schemeClr val="bg1">
                  <a:alpha val="29000"/>
                </a:schemeClr>
              </a:solidFill>
              <a:latin typeface="Montserrat" panose="00000500000000000000" pitchFamily="2" charset="0"/>
            </a:endParaRPr>
          </a:p>
        </p:txBody>
      </p:sp>
    </p:spTree>
    <p:extLst>
      <p:ext uri="{BB962C8B-B14F-4D97-AF65-F5344CB8AC3E}">
        <p14:creationId xmlns:p14="http://schemas.microsoft.com/office/powerpoint/2010/main" val="1364226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CADB0473-A6B3-F5E4-3F81-4530914FC867}"/>
            </a:ext>
          </a:extLst>
        </p:cNvPr>
        <p:cNvGrpSpPr/>
        <p:nvPr/>
      </p:nvGrpSpPr>
      <p:grpSpPr>
        <a:xfrm>
          <a:off x="0" y="0"/>
          <a:ext cx="0" cy="0"/>
          <a:chOff x="0" y="0"/>
          <a:chExt cx="0" cy="0"/>
        </a:xfrm>
      </p:grpSpPr>
      <p:pic>
        <p:nvPicPr>
          <p:cNvPr id="4" name="Picture 3" descr="A black background with a circle&#10;&#10;Description automatically generated">
            <a:extLst>
              <a:ext uri="{FF2B5EF4-FFF2-40B4-BE49-F238E27FC236}">
                <a16:creationId xmlns:a16="http://schemas.microsoft.com/office/drawing/2014/main" id="{9B9FB20B-BEF3-790A-CA2C-4716966EC8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2">
            <a:extLst>
              <a:ext uri="{FF2B5EF4-FFF2-40B4-BE49-F238E27FC236}">
                <a16:creationId xmlns:a16="http://schemas.microsoft.com/office/drawing/2014/main" id="{9CF9A439-5613-C94D-47A5-F3F19E7D13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8456"/>
            <a:ext cx="1152525" cy="576263"/>
          </a:xfrm>
          <a:prstGeom prst="rect">
            <a:avLst/>
          </a:prstGeom>
          <a:noFill/>
          <a:extLst>
            <a:ext uri="{909E8E84-426E-40DD-AFC4-6F175D3DCCD1}">
              <a14:hiddenFill xmlns:a14="http://schemas.microsoft.com/office/drawing/2010/main">
                <a:solidFill>
                  <a:srgbClr val="FFFFFF"/>
                </a:solidFill>
              </a14:hiddenFill>
            </a:ext>
          </a:extLst>
        </p:spPr>
      </p:pic>
      <p:pic>
        <p:nvPicPr>
          <p:cNvPr id="3627" name="Picture 3626" descr="A colorful lines on a black background&#10;&#10;Description automatically generated">
            <a:extLst>
              <a:ext uri="{FF2B5EF4-FFF2-40B4-BE49-F238E27FC236}">
                <a16:creationId xmlns:a16="http://schemas.microsoft.com/office/drawing/2014/main" id="{48C1712A-7919-0831-A254-6EA49F5BB75C}"/>
              </a:ext>
            </a:extLst>
          </p:cNvPr>
          <p:cNvPicPr>
            <a:picLocks noChangeAspect="1"/>
          </p:cNvPicPr>
          <p:nvPr/>
        </p:nvPicPr>
        <p:blipFill>
          <a:blip r:embed="rId4">
            <a:alphaModFix amt="90000"/>
            <a:extLst>
              <a:ext uri="{28A0092B-C50C-407E-A947-70E740481C1C}">
                <a14:useLocalDpi xmlns:a14="http://schemas.microsoft.com/office/drawing/2010/main" val="0"/>
              </a:ext>
            </a:extLst>
          </a:blip>
          <a:stretch>
            <a:fillRect/>
          </a:stretch>
        </p:blipFill>
        <p:spPr>
          <a:xfrm>
            <a:off x="9443062" y="0"/>
            <a:ext cx="2748938" cy="1563494"/>
          </a:xfrm>
          <a:prstGeom prst="rect">
            <a:avLst/>
          </a:prstGeom>
        </p:spPr>
      </p:pic>
      <p:pic>
        <p:nvPicPr>
          <p:cNvPr id="3628" name="Picture 3627" descr="A colorful lines on a black background&#10;&#10;Description automatically generated">
            <a:extLst>
              <a:ext uri="{FF2B5EF4-FFF2-40B4-BE49-F238E27FC236}">
                <a16:creationId xmlns:a16="http://schemas.microsoft.com/office/drawing/2014/main" id="{70D0E88F-4951-D45B-88D5-B1D4821AFF74}"/>
              </a:ext>
            </a:extLst>
          </p:cNvPr>
          <p:cNvPicPr>
            <a:picLocks noChangeAspect="1"/>
          </p:cNvPicPr>
          <p:nvPr/>
        </p:nvPicPr>
        <p:blipFill>
          <a:blip r:embed="rId4">
            <a:alphaModFix amt="43000"/>
            <a:extLst>
              <a:ext uri="{28A0092B-C50C-407E-A947-70E740481C1C}">
                <a14:useLocalDpi xmlns:a14="http://schemas.microsoft.com/office/drawing/2010/main" val="0"/>
              </a:ext>
            </a:extLst>
          </a:blip>
          <a:stretch>
            <a:fillRect/>
          </a:stretch>
        </p:blipFill>
        <p:spPr>
          <a:xfrm rot="10800000">
            <a:off x="0" y="5294506"/>
            <a:ext cx="2748938" cy="1563494"/>
          </a:xfrm>
          <a:prstGeom prst="rect">
            <a:avLst/>
          </a:prstGeom>
        </p:spPr>
      </p:pic>
      <p:pic>
        <p:nvPicPr>
          <p:cNvPr id="5" name="Picture 4">
            <a:extLst>
              <a:ext uri="{FF2B5EF4-FFF2-40B4-BE49-F238E27FC236}">
                <a16:creationId xmlns:a16="http://schemas.microsoft.com/office/drawing/2014/main" id="{B423A64A-A2EB-0773-E8D0-C7C2B245BD9C}"/>
              </a:ext>
            </a:extLst>
          </p:cNvPr>
          <p:cNvPicPr>
            <a:picLocks noChangeAspect="1"/>
          </p:cNvPicPr>
          <p:nvPr/>
        </p:nvPicPr>
        <p:blipFill>
          <a:blip r:embed="rId5"/>
          <a:stretch>
            <a:fillRect/>
          </a:stretch>
        </p:blipFill>
        <p:spPr>
          <a:xfrm>
            <a:off x="925957" y="1126927"/>
            <a:ext cx="3927632" cy="2292457"/>
          </a:xfrm>
          <a:prstGeom prst="rect">
            <a:avLst/>
          </a:prstGeom>
        </p:spPr>
      </p:pic>
      <p:pic>
        <p:nvPicPr>
          <p:cNvPr id="17" name="Picture 16">
            <a:extLst>
              <a:ext uri="{FF2B5EF4-FFF2-40B4-BE49-F238E27FC236}">
                <a16:creationId xmlns:a16="http://schemas.microsoft.com/office/drawing/2014/main" id="{C9AFB70D-6ED2-F193-E783-55135759DDBE}"/>
              </a:ext>
            </a:extLst>
          </p:cNvPr>
          <p:cNvPicPr>
            <a:picLocks noChangeAspect="1"/>
          </p:cNvPicPr>
          <p:nvPr/>
        </p:nvPicPr>
        <p:blipFill>
          <a:blip r:embed="rId6"/>
          <a:stretch>
            <a:fillRect/>
          </a:stretch>
        </p:blipFill>
        <p:spPr>
          <a:xfrm>
            <a:off x="7532087" y="521231"/>
            <a:ext cx="1910975" cy="2917957"/>
          </a:xfrm>
          <a:prstGeom prst="rect">
            <a:avLst/>
          </a:prstGeom>
        </p:spPr>
      </p:pic>
      <p:sp>
        <p:nvSpPr>
          <p:cNvPr id="18" name="TextBox 17">
            <a:extLst>
              <a:ext uri="{FF2B5EF4-FFF2-40B4-BE49-F238E27FC236}">
                <a16:creationId xmlns:a16="http://schemas.microsoft.com/office/drawing/2014/main" id="{26EB4185-45EC-1D6B-D1F1-67B05C2A283E}"/>
              </a:ext>
            </a:extLst>
          </p:cNvPr>
          <p:cNvSpPr txBox="1"/>
          <p:nvPr/>
        </p:nvSpPr>
        <p:spPr>
          <a:xfrm>
            <a:off x="1130454" y="3439188"/>
            <a:ext cx="3723135" cy="707886"/>
          </a:xfrm>
          <a:prstGeom prst="rect">
            <a:avLst/>
          </a:prstGeom>
          <a:noFill/>
        </p:spPr>
        <p:txBody>
          <a:bodyPr wrap="square">
            <a:spAutoFit/>
          </a:bodyPr>
          <a:lstStyle/>
          <a:p>
            <a:pPr algn="ctr"/>
            <a:r>
              <a:rPr lang="en-US" sz="4000" b="1" i="0" dirty="0">
                <a:solidFill>
                  <a:schemeClr val="accent2"/>
                </a:solidFill>
                <a:effectLst/>
                <a:latin typeface="Montserrat" panose="00000500000000000000" pitchFamily="2" charset="0"/>
              </a:rPr>
              <a:t>Winner</a:t>
            </a:r>
            <a:endParaRPr lang="en-IN" sz="4000" b="1" dirty="0">
              <a:solidFill>
                <a:schemeClr val="accent2"/>
              </a:solidFill>
              <a:latin typeface="Montserrat" panose="00000500000000000000" pitchFamily="2" charset="0"/>
            </a:endParaRPr>
          </a:p>
        </p:txBody>
      </p:sp>
      <p:sp>
        <p:nvSpPr>
          <p:cNvPr id="21" name="TextBox 20">
            <a:extLst>
              <a:ext uri="{FF2B5EF4-FFF2-40B4-BE49-F238E27FC236}">
                <a16:creationId xmlns:a16="http://schemas.microsoft.com/office/drawing/2014/main" id="{C6A87193-368F-3BA9-1A4C-9F9448DA50A0}"/>
              </a:ext>
            </a:extLst>
          </p:cNvPr>
          <p:cNvSpPr txBox="1"/>
          <p:nvPr/>
        </p:nvSpPr>
        <p:spPr>
          <a:xfrm>
            <a:off x="6711990" y="3454928"/>
            <a:ext cx="3723135" cy="707886"/>
          </a:xfrm>
          <a:prstGeom prst="rect">
            <a:avLst/>
          </a:prstGeom>
          <a:noFill/>
        </p:spPr>
        <p:txBody>
          <a:bodyPr wrap="square">
            <a:spAutoFit/>
          </a:bodyPr>
          <a:lstStyle/>
          <a:p>
            <a:pPr algn="ctr"/>
            <a:r>
              <a:rPr lang="en-US" sz="4000" b="1" i="0" dirty="0">
                <a:solidFill>
                  <a:schemeClr val="accent2"/>
                </a:solidFill>
                <a:effectLst/>
                <a:latin typeface="Montserrat" panose="00000500000000000000" pitchFamily="2" charset="0"/>
              </a:rPr>
              <a:t>Runner up</a:t>
            </a:r>
            <a:endParaRPr lang="en-IN" sz="4000" b="1" dirty="0">
              <a:solidFill>
                <a:schemeClr val="accent2"/>
              </a:solidFill>
              <a:latin typeface="Montserrat" panose="00000500000000000000" pitchFamily="2" charset="0"/>
            </a:endParaRPr>
          </a:p>
        </p:txBody>
      </p:sp>
      <p:sp>
        <p:nvSpPr>
          <p:cNvPr id="22" name="Rounded Rectangle 25">
            <a:extLst>
              <a:ext uri="{FF2B5EF4-FFF2-40B4-BE49-F238E27FC236}">
                <a16:creationId xmlns:a16="http://schemas.microsoft.com/office/drawing/2014/main" id="{2451C7E4-F572-CF8A-53C7-97AF73223C54}"/>
              </a:ext>
            </a:extLst>
          </p:cNvPr>
          <p:cNvSpPr/>
          <p:nvPr/>
        </p:nvSpPr>
        <p:spPr>
          <a:xfrm>
            <a:off x="0" y="4263093"/>
            <a:ext cx="12192000" cy="2594907"/>
          </a:xfrm>
          <a:prstGeom prst="roundRect">
            <a:avLst>
              <a:gd name="adj" fmla="val 4517"/>
            </a:avLst>
          </a:prstGeom>
          <a:gradFill flip="none" rotWithShape="1">
            <a:gsLst>
              <a:gs pos="0">
                <a:schemeClr val="bg2">
                  <a:alpha val="30000"/>
                </a:schemeClr>
              </a:gs>
              <a:gs pos="40000">
                <a:schemeClr val="bg1">
                  <a:alpha val="30000"/>
                </a:schemeClr>
              </a:gs>
              <a:gs pos="85000">
                <a:srgbClr val="92D050">
                  <a:alpha val="30000"/>
                </a:srgbClr>
              </a:gs>
            </a:gsLst>
            <a:path path="circle">
              <a:fillToRect t="100000" r="100000"/>
            </a:path>
            <a:tileRect l="-100000" b="-100000"/>
          </a:gra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lnSpc>
                <a:spcPct val="150000"/>
              </a:lnSpc>
              <a:buFont typeface="Arial" panose="020B0604020202020204" pitchFamily="34" charset="0"/>
              <a:buChar char="•"/>
            </a:pPr>
            <a:r>
              <a:rPr lang="en-US" b="1" i="0" dirty="0">
                <a:solidFill>
                  <a:schemeClr val="bg1"/>
                </a:solidFill>
                <a:effectLst/>
                <a:latin typeface="Söhne"/>
              </a:rPr>
              <a:t>Consistent Performances</a:t>
            </a:r>
            <a:r>
              <a:rPr lang="en-US" b="0" i="0" dirty="0">
                <a:solidFill>
                  <a:schemeClr val="bg1"/>
                </a:solidFill>
                <a:effectLst/>
                <a:latin typeface="Söhne"/>
              </a:rPr>
              <a:t>: </a:t>
            </a:r>
            <a:r>
              <a:rPr lang="en-GB" b="0" i="0" dirty="0">
                <a:solidFill>
                  <a:schemeClr val="bg1"/>
                </a:solidFill>
                <a:effectLst/>
                <a:latin typeface="Söhne"/>
              </a:rPr>
              <a:t>Lucknow Super Giants is known for it’s consistent performances in previous season, with key players delivering consistently strong performances in both batting and bowling departments.</a:t>
            </a:r>
          </a:p>
          <a:p>
            <a:pPr marL="285750" indent="-285750">
              <a:lnSpc>
                <a:spcPct val="150000"/>
              </a:lnSpc>
              <a:buFont typeface="Arial" panose="020B0604020202020204" pitchFamily="34" charset="0"/>
              <a:buChar char="•"/>
            </a:pPr>
            <a:r>
              <a:rPr lang="en-GB" b="1" i="0" dirty="0">
                <a:solidFill>
                  <a:schemeClr val="bg1"/>
                </a:solidFill>
                <a:effectLst/>
                <a:latin typeface="Söhne"/>
              </a:rPr>
              <a:t>Balanced Squad</a:t>
            </a:r>
            <a:r>
              <a:rPr lang="en-GB" b="0" i="0" dirty="0">
                <a:solidFill>
                  <a:schemeClr val="bg1"/>
                </a:solidFill>
                <a:effectLst/>
                <a:latin typeface="Söhne"/>
              </a:rPr>
              <a:t>: Lucknow Super Giants might have had a well-balanced squad comprising both experienced players and emerging talents.</a:t>
            </a:r>
          </a:p>
          <a:p>
            <a:pPr marL="285750" indent="-285750">
              <a:lnSpc>
                <a:spcPct val="150000"/>
              </a:lnSpc>
              <a:buFont typeface="Arial" panose="020B0604020202020204" pitchFamily="34" charset="0"/>
              <a:buChar char="•"/>
            </a:pPr>
            <a:r>
              <a:rPr lang="en-GB" b="0" i="0" dirty="0">
                <a:solidFill>
                  <a:schemeClr val="bg1"/>
                </a:solidFill>
                <a:effectLst/>
                <a:latin typeface="Söhne"/>
              </a:rPr>
              <a:t>As a captain KL Rahul is really good at staying cool and making smart choices during tough moments in games. This can help the team stay focused and play better when things get intense.</a:t>
            </a:r>
            <a:endParaRPr lang="en-US" dirty="0">
              <a:solidFill>
                <a:schemeClr val="bg1"/>
              </a:solidFill>
            </a:endParaRPr>
          </a:p>
        </p:txBody>
      </p:sp>
    </p:spTree>
    <p:extLst>
      <p:ext uri="{BB962C8B-B14F-4D97-AF65-F5344CB8AC3E}">
        <p14:creationId xmlns:p14="http://schemas.microsoft.com/office/powerpoint/2010/main" val="417548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D5C98374-3B21-DDAF-D242-94F0C3E258BE}"/>
            </a:ext>
          </a:extLst>
        </p:cNvPr>
        <p:cNvGrpSpPr/>
        <p:nvPr/>
      </p:nvGrpSpPr>
      <p:grpSpPr>
        <a:xfrm>
          <a:off x="0" y="0"/>
          <a:ext cx="0" cy="0"/>
          <a:chOff x="0" y="0"/>
          <a:chExt cx="0" cy="0"/>
        </a:xfrm>
      </p:grpSpPr>
      <p:pic>
        <p:nvPicPr>
          <p:cNvPr id="7" name="Picture 6" descr="A black background with a circle&#10;&#10;Description automatically generated">
            <a:extLst>
              <a:ext uri="{FF2B5EF4-FFF2-40B4-BE49-F238E27FC236}">
                <a16:creationId xmlns:a16="http://schemas.microsoft.com/office/drawing/2014/main" id="{FFC2604D-F8FA-A948-BA80-E4855D87E3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2">
            <a:extLst>
              <a:ext uri="{FF2B5EF4-FFF2-40B4-BE49-F238E27FC236}">
                <a16:creationId xmlns:a16="http://schemas.microsoft.com/office/drawing/2014/main" id="{E8C61DB2-3C76-D256-4F28-23CFA0A888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8456"/>
            <a:ext cx="1152525" cy="576263"/>
          </a:xfrm>
          <a:prstGeom prst="rect">
            <a:avLst/>
          </a:prstGeom>
          <a:noFill/>
          <a:extLst>
            <a:ext uri="{909E8E84-426E-40DD-AFC4-6F175D3DCCD1}">
              <a14:hiddenFill xmlns:a14="http://schemas.microsoft.com/office/drawing/2010/main">
                <a:solidFill>
                  <a:srgbClr val="FFFFFF"/>
                </a:solidFill>
              </a14:hiddenFill>
            </a:ext>
          </a:extLst>
        </p:spPr>
      </p:pic>
      <p:pic>
        <p:nvPicPr>
          <p:cNvPr id="3627" name="Picture 3626" descr="A colorful lines on a black background&#10;&#10;Description automatically generated">
            <a:extLst>
              <a:ext uri="{FF2B5EF4-FFF2-40B4-BE49-F238E27FC236}">
                <a16:creationId xmlns:a16="http://schemas.microsoft.com/office/drawing/2014/main" id="{CC498F6D-F98F-A668-A61C-6D6C04D4301A}"/>
              </a:ext>
            </a:extLst>
          </p:cNvPr>
          <p:cNvPicPr>
            <a:picLocks noChangeAspect="1"/>
          </p:cNvPicPr>
          <p:nvPr/>
        </p:nvPicPr>
        <p:blipFill>
          <a:blip r:embed="rId4">
            <a:alphaModFix amt="90000"/>
            <a:extLst>
              <a:ext uri="{28A0092B-C50C-407E-A947-70E740481C1C}">
                <a14:useLocalDpi xmlns:a14="http://schemas.microsoft.com/office/drawing/2010/main" val="0"/>
              </a:ext>
            </a:extLst>
          </a:blip>
          <a:stretch>
            <a:fillRect/>
          </a:stretch>
        </p:blipFill>
        <p:spPr>
          <a:xfrm>
            <a:off x="9443062" y="0"/>
            <a:ext cx="2748938" cy="1563494"/>
          </a:xfrm>
          <a:prstGeom prst="rect">
            <a:avLst/>
          </a:prstGeom>
        </p:spPr>
      </p:pic>
      <p:pic>
        <p:nvPicPr>
          <p:cNvPr id="3628" name="Picture 3627" descr="A colorful lines on a black background&#10;&#10;Description automatically generated">
            <a:extLst>
              <a:ext uri="{FF2B5EF4-FFF2-40B4-BE49-F238E27FC236}">
                <a16:creationId xmlns:a16="http://schemas.microsoft.com/office/drawing/2014/main" id="{040DACF0-2CA4-6249-DED1-C949AF9B1F2F}"/>
              </a:ext>
            </a:extLst>
          </p:cNvPr>
          <p:cNvPicPr>
            <a:picLocks noChangeAspect="1"/>
          </p:cNvPicPr>
          <p:nvPr/>
        </p:nvPicPr>
        <p:blipFill>
          <a:blip r:embed="rId4">
            <a:alphaModFix amt="43000"/>
            <a:extLst>
              <a:ext uri="{28A0092B-C50C-407E-A947-70E740481C1C}">
                <a14:useLocalDpi xmlns:a14="http://schemas.microsoft.com/office/drawing/2010/main" val="0"/>
              </a:ext>
            </a:extLst>
          </a:blip>
          <a:stretch>
            <a:fillRect/>
          </a:stretch>
        </p:blipFill>
        <p:spPr>
          <a:xfrm rot="10800000">
            <a:off x="0" y="5294506"/>
            <a:ext cx="2748938" cy="1563494"/>
          </a:xfrm>
          <a:prstGeom prst="rect">
            <a:avLst/>
          </a:prstGeom>
        </p:spPr>
      </p:pic>
      <p:sp>
        <p:nvSpPr>
          <p:cNvPr id="5" name="TextBox 4">
            <a:extLst>
              <a:ext uri="{FF2B5EF4-FFF2-40B4-BE49-F238E27FC236}">
                <a16:creationId xmlns:a16="http://schemas.microsoft.com/office/drawing/2014/main" id="{742D951E-DEBA-011D-5F46-D5933F103CF4}"/>
              </a:ext>
            </a:extLst>
          </p:cNvPr>
          <p:cNvSpPr txBox="1"/>
          <p:nvPr/>
        </p:nvSpPr>
        <p:spPr>
          <a:xfrm>
            <a:off x="5199922" y="135416"/>
            <a:ext cx="3629025" cy="646331"/>
          </a:xfrm>
          <a:prstGeom prst="rect">
            <a:avLst/>
          </a:prstGeom>
          <a:noFill/>
        </p:spPr>
        <p:txBody>
          <a:bodyPr wrap="square">
            <a:spAutoFit/>
          </a:bodyPr>
          <a:lstStyle/>
          <a:p>
            <a:r>
              <a:rPr lang="en-US" sz="3600" b="1" i="0" dirty="0">
                <a:solidFill>
                  <a:schemeClr val="accent2"/>
                </a:solidFill>
                <a:effectLst/>
                <a:latin typeface="Montserrat" panose="00000500000000000000" pitchFamily="2" charset="0"/>
              </a:rPr>
              <a:t>BEST 11</a:t>
            </a:r>
            <a:endParaRPr lang="en-IN" sz="3600" b="1" dirty="0">
              <a:solidFill>
                <a:schemeClr val="accent2"/>
              </a:solidFill>
              <a:latin typeface="Montserrat" panose="00000500000000000000" pitchFamily="2" charset="0"/>
            </a:endParaRPr>
          </a:p>
        </p:txBody>
      </p:sp>
      <p:grpSp>
        <p:nvGrpSpPr>
          <p:cNvPr id="19" name="Group 18">
            <a:extLst>
              <a:ext uri="{FF2B5EF4-FFF2-40B4-BE49-F238E27FC236}">
                <a16:creationId xmlns:a16="http://schemas.microsoft.com/office/drawing/2014/main" id="{D24B6AF3-8E3C-59CF-F470-75F633C0908B}"/>
              </a:ext>
            </a:extLst>
          </p:cNvPr>
          <p:cNvGrpSpPr/>
          <p:nvPr/>
        </p:nvGrpSpPr>
        <p:grpSpPr>
          <a:xfrm>
            <a:off x="0" y="1593824"/>
            <a:ext cx="12192000" cy="4435928"/>
            <a:chOff x="0" y="1593824"/>
            <a:chExt cx="12192000" cy="4435928"/>
          </a:xfrm>
        </p:grpSpPr>
        <p:pic>
          <p:nvPicPr>
            <p:cNvPr id="14" name="Picture 13" descr="A screenshot of a computer&#10;&#10;Description automatically generated">
              <a:extLst>
                <a:ext uri="{FF2B5EF4-FFF2-40B4-BE49-F238E27FC236}">
                  <a16:creationId xmlns:a16="http://schemas.microsoft.com/office/drawing/2014/main" id="{4BFF768A-83F7-D7EA-70A1-706A683946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593824"/>
              <a:ext cx="12192000" cy="4435928"/>
            </a:xfrm>
            <a:prstGeom prst="rect">
              <a:avLst/>
            </a:prstGeom>
          </p:spPr>
        </p:pic>
        <p:pic>
          <p:nvPicPr>
            <p:cNvPr id="16" name="Picture 15" descr="A person with tattoos on his arms&#10;&#10;Description automatically generated">
              <a:extLst>
                <a:ext uri="{FF2B5EF4-FFF2-40B4-BE49-F238E27FC236}">
                  <a16:creationId xmlns:a16="http://schemas.microsoft.com/office/drawing/2014/main" id="{D433FE6A-D6B9-A4CC-1483-279093F353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0787" y="2840875"/>
              <a:ext cx="811418" cy="811418"/>
            </a:xfrm>
            <a:prstGeom prst="rect">
              <a:avLst/>
            </a:prstGeom>
          </p:spPr>
        </p:pic>
        <p:pic>
          <p:nvPicPr>
            <p:cNvPr id="18" name="Picture 17" descr="A person with arms crossed&#10;&#10;Description automatically generated">
              <a:extLst>
                <a:ext uri="{FF2B5EF4-FFF2-40B4-BE49-F238E27FC236}">
                  <a16:creationId xmlns:a16="http://schemas.microsoft.com/office/drawing/2014/main" id="{35A62AC3-EFAA-5F8A-5033-CDEDE5C47A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74313" y="3636685"/>
              <a:ext cx="811418" cy="811418"/>
            </a:xfrm>
            <a:prstGeom prst="rect">
              <a:avLst/>
            </a:prstGeom>
          </p:spPr>
        </p:pic>
      </p:grpSp>
    </p:spTree>
    <p:extLst>
      <p:ext uri="{BB962C8B-B14F-4D97-AF65-F5344CB8AC3E}">
        <p14:creationId xmlns:p14="http://schemas.microsoft.com/office/powerpoint/2010/main" val="626533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D5C98374-3B21-DDAF-D242-94F0C3E258BE}"/>
            </a:ext>
          </a:extLst>
        </p:cNvPr>
        <p:cNvGrpSpPr/>
        <p:nvPr/>
      </p:nvGrpSpPr>
      <p:grpSpPr>
        <a:xfrm>
          <a:off x="0" y="0"/>
          <a:ext cx="0" cy="0"/>
          <a:chOff x="0" y="0"/>
          <a:chExt cx="0" cy="0"/>
        </a:xfrm>
      </p:grpSpPr>
      <p:pic>
        <p:nvPicPr>
          <p:cNvPr id="7" name="Picture 6" descr="A black background with a circle&#10;&#10;Description automatically generated">
            <a:extLst>
              <a:ext uri="{FF2B5EF4-FFF2-40B4-BE49-F238E27FC236}">
                <a16:creationId xmlns:a16="http://schemas.microsoft.com/office/drawing/2014/main" id="{FFC2604D-F8FA-A948-BA80-E4855D87E3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2">
            <a:extLst>
              <a:ext uri="{FF2B5EF4-FFF2-40B4-BE49-F238E27FC236}">
                <a16:creationId xmlns:a16="http://schemas.microsoft.com/office/drawing/2014/main" id="{E8C61DB2-3C76-D256-4F28-23CFA0A888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8456"/>
            <a:ext cx="1152525" cy="576263"/>
          </a:xfrm>
          <a:prstGeom prst="rect">
            <a:avLst/>
          </a:prstGeom>
          <a:noFill/>
          <a:extLst>
            <a:ext uri="{909E8E84-426E-40DD-AFC4-6F175D3DCCD1}">
              <a14:hiddenFill xmlns:a14="http://schemas.microsoft.com/office/drawing/2010/main">
                <a:solidFill>
                  <a:srgbClr val="FFFFFF"/>
                </a:solidFill>
              </a14:hiddenFill>
            </a:ext>
          </a:extLst>
        </p:spPr>
      </p:pic>
      <p:pic>
        <p:nvPicPr>
          <p:cNvPr id="3627" name="Picture 3626" descr="A colorful lines on a black background&#10;&#10;Description automatically generated">
            <a:extLst>
              <a:ext uri="{FF2B5EF4-FFF2-40B4-BE49-F238E27FC236}">
                <a16:creationId xmlns:a16="http://schemas.microsoft.com/office/drawing/2014/main" id="{CC498F6D-F98F-A668-A61C-6D6C04D4301A}"/>
              </a:ext>
            </a:extLst>
          </p:cNvPr>
          <p:cNvPicPr>
            <a:picLocks noChangeAspect="1"/>
          </p:cNvPicPr>
          <p:nvPr/>
        </p:nvPicPr>
        <p:blipFill>
          <a:blip r:embed="rId4">
            <a:alphaModFix amt="90000"/>
            <a:extLst>
              <a:ext uri="{28A0092B-C50C-407E-A947-70E740481C1C}">
                <a14:useLocalDpi xmlns:a14="http://schemas.microsoft.com/office/drawing/2010/main" val="0"/>
              </a:ext>
            </a:extLst>
          </a:blip>
          <a:stretch>
            <a:fillRect/>
          </a:stretch>
        </p:blipFill>
        <p:spPr>
          <a:xfrm>
            <a:off x="9443062" y="0"/>
            <a:ext cx="2748938" cy="1563494"/>
          </a:xfrm>
          <a:prstGeom prst="rect">
            <a:avLst/>
          </a:prstGeom>
        </p:spPr>
      </p:pic>
      <p:pic>
        <p:nvPicPr>
          <p:cNvPr id="3628" name="Picture 3627" descr="A colorful lines on a black background&#10;&#10;Description automatically generated">
            <a:extLst>
              <a:ext uri="{FF2B5EF4-FFF2-40B4-BE49-F238E27FC236}">
                <a16:creationId xmlns:a16="http://schemas.microsoft.com/office/drawing/2014/main" id="{040DACF0-2CA4-6249-DED1-C949AF9B1F2F}"/>
              </a:ext>
            </a:extLst>
          </p:cNvPr>
          <p:cNvPicPr>
            <a:picLocks noChangeAspect="1"/>
          </p:cNvPicPr>
          <p:nvPr/>
        </p:nvPicPr>
        <p:blipFill>
          <a:blip r:embed="rId4">
            <a:alphaModFix amt="43000"/>
            <a:extLst>
              <a:ext uri="{28A0092B-C50C-407E-A947-70E740481C1C}">
                <a14:useLocalDpi xmlns:a14="http://schemas.microsoft.com/office/drawing/2010/main" val="0"/>
              </a:ext>
            </a:extLst>
          </a:blip>
          <a:stretch>
            <a:fillRect/>
          </a:stretch>
        </p:blipFill>
        <p:spPr>
          <a:xfrm rot="10800000">
            <a:off x="0" y="5294506"/>
            <a:ext cx="2748938" cy="1563494"/>
          </a:xfrm>
          <a:prstGeom prst="rect">
            <a:avLst/>
          </a:prstGeom>
        </p:spPr>
      </p:pic>
      <p:sp>
        <p:nvSpPr>
          <p:cNvPr id="5" name="TextBox 4">
            <a:extLst>
              <a:ext uri="{FF2B5EF4-FFF2-40B4-BE49-F238E27FC236}">
                <a16:creationId xmlns:a16="http://schemas.microsoft.com/office/drawing/2014/main" id="{742D951E-DEBA-011D-5F46-D5933F103CF4}"/>
              </a:ext>
            </a:extLst>
          </p:cNvPr>
          <p:cNvSpPr txBox="1"/>
          <p:nvPr/>
        </p:nvSpPr>
        <p:spPr>
          <a:xfrm>
            <a:off x="5199922" y="135416"/>
            <a:ext cx="3629025" cy="646331"/>
          </a:xfrm>
          <a:prstGeom prst="rect">
            <a:avLst/>
          </a:prstGeom>
          <a:noFill/>
        </p:spPr>
        <p:txBody>
          <a:bodyPr wrap="square">
            <a:spAutoFit/>
          </a:bodyPr>
          <a:lstStyle/>
          <a:p>
            <a:r>
              <a:rPr lang="en-US" sz="3600" b="1" i="0" dirty="0">
                <a:solidFill>
                  <a:schemeClr val="accent2"/>
                </a:solidFill>
                <a:effectLst/>
                <a:latin typeface="Montserrat" panose="00000500000000000000" pitchFamily="2" charset="0"/>
              </a:rPr>
              <a:t>BEST 11</a:t>
            </a:r>
            <a:endParaRPr lang="en-IN" sz="3600" b="1" dirty="0">
              <a:solidFill>
                <a:schemeClr val="accent2"/>
              </a:solidFill>
              <a:latin typeface="Montserrat" panose="00000500000000000000" pitchFamily="2" charset="0"/>
            </a:endParaRPr>
          </a:p>
        </p:txBody>
      </p:sp>
      <p:pic>
        <p:nvPicPr>
          <p:cNvPr id="4" name="Picture 3" descr="A screenshot of a computer&#10;&#10;Description automatically generated">
            <a:extLst>
              <a:ext uri="{FF2B5EF4-FFF2-40B4-BE49-F238E27FC236}">
                <a16:creationId xmlns:a16="http://schemas.microsoft.com/office/drawing/2014/main" id="{9850F83C-74F1-930B-3D61-BA30BC9853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342926"/>
            <a:ext cx="12192000" cy="5448072"/>
          </a:xfrm>
          <a:prstGeom prst="rect">
            <a:avLst/>
          </a:prstGeom>
        </p:spPr>
      </p:pic>
    </p:spTree>
    <p:extLst>
      <p:ext uri="{BB962C8B-B14F-4D97-AF65-F5344CB8AC3E}">
        <p14:creationId xmlns:p14="http://schemas.microsoft.com/office/powerpoint/2010/main" val="34638175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D5C98374-3B21-DDAF-D242-94F0C3E258BE}"/>
            </a:ext>
          </a:extLst>
        </p:cNvPr>
        <p:cNvGrpSpPr/>
        <p:nvPr/>
      </p:nvGrpSpPr>
      <p:grpSpPr>
        <a:xfrm>
          <a:off x="0" y="0"/>
          <a:ext cx="0" cy="0"/>
          <a:chOff x="0" y="0"/>
          <a:chExt cx="0" cy="0"/>
        </a:xfrm>
      </p:grpSpPr>
      <p:pic>
        <p:nvPicPr>
          <p:cNvPr id="7" name="Picture 6" descr="A black background with a circle&#10;&#10;Description automatically generated">
            <a:extLst>
              <a:ext uri="{FF2B5EF4-FFF2-40B4-BE49-F238E27FC236}">
                <a16:creationId xmlns:a16="http://schemas.microsoft.com/office/drawing/2014/main" id="{A7F2C396-7A32-841F-6EC8-4FE59852EE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pic>
        <p:nvPicPr>
          <p:cNvPr id="2" name="Picture 2">
            <a:extLst>
              <a:ext uri="{FF2B5EF4-FFF2-40B4-BE49-F238E27FC236}">
                <a16:creationId xmlns:a16="http://schemas.microsoft.com/office/drawing/2014/main" id="{E8C61DB2-3C76-D256-4F28-23CFA0A888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8456"/>
            <a:ext cx="1152525" cy="576263"/>
          </a:xfrm>
          <a:prstGeom prst="rect">
            <a:avLst/>
          </a:prstGeom>
          <a:noFill/>
          <a:extLst>
            <a:ext uri="{909E8E84-426E-40DD-AFC4-6F175D3DCCD1}">
              <a14:hiddenFill xmlns:a14="http://schemas.microsoft.com/office/drawing/2010/main">
                <a:solidFill>
                  <a:srgbClr val="FFFFFF"/>
                </a:solidFill>
              </a14:hiddenFill>
            </a:ext>
          </a:extLst>
        </p:spPr>
      </p:pic>
      <p:pic>
        <p:nvPicPr>
          <p:cNvPr id="3627" name="Picture 3626" descr="A colorful lines on a black background&#10;&#10;Description automatically generated">
            <a:extLst>
              <a:ext uri="{FF2B5EF4-FFF2-40B4-BE49-F238E27FC236}">
                <a16:creationId xmlns:a16="http://schemas.microsoft.com/office/drawing/2014/main" id="{CC498F6D-F98F-A668-A61C-6D6C04D4301A}"/>
              </a:ext>
            </a:extLst>
          </p:cNvPr>
          <p:cNvPicPr>
            <a:picLocks noChangeAspect="1"/>
          </p:cNvPicPr>
          <p:nvPr/>
        </p:nvPicPr>
        <p:blipFill>
          <a:blip r:embed="rId4">
            <a:alphaModFix amt="90000"/>
            <a:extLst>
              <a:ext uri="{28A0092B-C50C-407E-A947-70E740481C1C}">
                <a14:useLocalDpi xmlns:a14="http://schemas.microsoft.com/office/drawing/2010/main" val="0"/>
              </a:ext>
            </a:extLst>
          </a:blip>
          <a:stretch>
            <a:fillRect/>
          </a:stretch>
        </p:blipFill>
        <p:spPr>
          <a:xfrm>
            <a:off x="9443062" y="0"/>
            <a:ext cx="2748938" cy="1563494"/>
          </a:xfrm>
          <a:prstGeom prst="rect">
            <a:avLst/>
          </a:prstGeom>
        </p:spPr>
      </p:pic>
      <p:pic>
        <p:nvPicPr>
          <p:cNvPr id="3628" name="Picture 3627" descr="A colorful lines on a black background&#10;&#10;Description automatically generated">
            <a:extLst>
              <a:ext uri="{FF2B5EF4-FFF2-40B4-BE49-F238E27FC236}">
                <a16:creationId xmlns:a16="http://schemas.microsoft.com/office/drawing/2014/main" id="{040DACF0-2CA4-6249-DED1-C949AF9B1F2F}"/>
              </a:ext>
            </a:extLst>
          </p:cNvPr>
          <p:cNvPicPr>
            <a:picLocks noChangeAspect="1"/>
          </p:cNvPicPr>
          <p:nvPr/>
        </p:nvPicPr>
        <p:blipFill>
          <a:blip r:embed="rId4">
            <a:alphaModFix amt="43000"/>
            <a:extLst>
              <a:ext uri="{28A0092B-C50C-407E-A947-70E740481C1C}">
                <a14:useLocalDpi xmlns:a14="http://schemas.microsoft.com/office/drawing/2010/main" val="0"/>
              </a:ext>
            </a:extLst>
          </a:blip>
          <a:stretch>
            <a:fillRect/>
          </a:stretch>
        </p:blipFill>
        <p:spPr>
          <a:xfrm rot="10800000">
            <a:off x="0" y="5294506"/>
            <a:ext cx="2748938" cy="1563494"/>
          </a:xfrm>
          <a:prstGeom prst="rect">
            <a:avLst/>
          </a:prstGeom>
        </p:spPr>
      </p:pic>
      <p:sp>
        <p:nvSpPr>
          <p:cNvPr id="5" name="TextBox 4">
            <a:extLst>
              <a:ext uri="{FF2B5EF4-FFF2-40B4-BE49-F238E27FC236}">
                <a16:creationId xmlns:a16="http://schemas.microsoft.com/office/drawing/2014/main" id="{742D951E-DEBA-011D-5F46-D5933F103CF4}"/>
              </a:ext>
            </a:extLst>
          </p:cNvPr>
          <p:cNvSpPr txBox="1"/>
          <p:nvPr/>
        </p:nvSpPr>
        <p:spPr>
          <a:xfrm>
            <a:off x="3011015" y="148456"/>
            <a:ext cx="6169969" cy="646331"/>
          </a:xfrm>
          <a:prstGeom prst="rect">
            <a:avLst/>
          </a:prstGeom>
          <a:noFill/>
        </p:spPr>
        <p:txBody>
          <a:bodyPr wrap="square">
            <a:spAutoFit/>
          </a:bodyPr>
          <a:lstStyle/>
          <a:p>
            <a:pPr algn="ctr"/>
            <a:r>
              <a:rPr lang="en-US" sz="3600" b="1" dirty="0">
                <a:solidFill>
                  <a:schemeClr val="accent2"/>
                </a:solidFill>
                <a:latin typeface="Montserrat" panose="00000500000000000000" pitchFamily="2" charset="0"/>
              </a:rPr>
              <a:t>TOP 3</a:t>
            </a:r>
            <a:r>
              <a:rPr lang="en-US" sz="3600" b="1" i="0" dirty="0">
                <a:solidFill>
                  <a:schemeClr val="accent2"/>
                </a:solidFill>
                <a:effectLst/>
                <a:latin typeface="Montserrat" panose="00000500000000000000" pitchFamily="2" charset="0"/>
              </a:rPr>
              <a:t> ALL ROUNDERS</a:t>
            </a:r>
            <a:endParaRPr lang="en-IN" sz="3600" b="1" dirty="0">
              <a:solidFill>
                <a:schemeClr val="accent2"/>
              </a:solidFill>
              <a:latin typeface="Montserrat" panose="00000500000000000000" pitchFamily="2" charset="0"/>
            </a:endParaRPr>
          </a:p>
        </p:txBody>
      </p:sp>
      <p:pic>
        <p:nvPicPr>
          <p:cNvPr id="3732" name="Picture 3731" descr="A screenshot of a graph&#10;&#10;Description automatically generated">
            <a:extLst>
              <a:ext uri="{FF2B5EF4-FFF2-40B4-BE49-F238E27FC236}">
                <a16:creationId xmlns:a16="http://schemas.microsoft.com/office/drawing/2014/main" id="{E954114C-EA5A-937E-8D0A-41DDDBBE4D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221" y="854698"/>
            <a:ext cx="7511317" cy="1980000"/>
          </a:xfrm>
          <a:prstGeom prst="rect">
            <a:avLst/>
          </a:prstGeom>
        </p:spPr>
      </p:pic>
      <p:pic>
        <p:nvPicPr>
          <p:cNvPr id="3734" name="Picture 3733" descr="A screenshot of a computer screen&#10;&#10;Description automatically generated">
            <a:extLst>
              <a:ext uri="{FF2B5EF4-FFF2-40B4-BE49-F238E27FC236}">
                <a16:creationId xmlns:a16="http://schemas.microsoft.com/office/drawing/2014/main" id="{93E9511B-2924-5E31-EDE7-D033EFA23F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1216" y="4843878"/>
            <a:ext cx="7255483" cy="1980000"/>
          </a:xfrm>
          <a:prstGeom prst="rect">
            <a:avLst/>
          </a:prstGeom>
        </p:spPr>
      </p:pic>
      <p:pic>
        <p:nvPicPr>
          <p:cNvPr id="3736" name="Picture 3735" descr="A screenshot of a computer screen&#10;&#10;Description automatically generated">
            <a:extLst>
              <a:ext uri="{FF2B5EF4-FFF2-40B4-BE49-F238E27FC236}">
                <a16:creationId xmlns:a16="http://schemas.microsoft.com/office/drawing/2014/main" id="{6F14BEC0-055B-4D4E-D4EA-3505180B0B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73370" y="2863878"/>
            <a:ext cx="7391998" cy="1980000"/>
          </a:xfrm>
          <a:prstGeom prst="rect">
            <a:avLst/>
          </a:prstGeom>
        </p:spPr>
      </p:pic>
      <p:pic>
        <p:nvPicPr>
          <p:cNvPr id="3737" name="Picture 3736">
            <a:extLst>
              <a:ext uri="{FF2B5EF4-FFF2-40B4-BE49-F238E27FC236}">
                <a16:creationId xmlns:a16="http://schemas.microsoft.com/office/drawing/2014/main" id="{BFD7FDD2-C29E-E17A-C5F1-3B2B469C8080}"/>
              </a:ext>
            </a:extLst>
          </p:cNvPr>
          <p:cNvPicPr>
            <a:picLocks noChangeAspect="1"/>
          </p:cNvPicPr>
          <p:nvPr/>
        </p:nvPicPr>
        <p:blipFill>
          <a:blip r:embed="rId8">
            <a:alphaModFix amt="30000"/>
          </a:blip>
          <a:stretch>
            <a:fillRect/>
          </a:stretch>
        </p:blipFill>
        <p:spPr>
          <a:xfrm>
            <a:off x="3773231" y="1092131"/>
            <a:ext cx="1896599" cy="1563494"/>
          </a:xfrm>
          <a:prstGeom prst="rect">
            <a:avLst/>
          </a:prstGeom>
          <a:noFill/>
          <a:effectLst>
            <a:outerShdw blurRad="50800" dist="50800" dir="5400000" algn="ctr" rotWithShape="0">
              <a:srgbClr val="000000"/>
            </a:outerShdw>
            <a:reflection endPos="0" dist="50800" dir="5400000" sy="-100000" algn="bl" rotWithShape="0"/>
          </a:effectLst>
        </p:spPr>
      </p:pic>
      <p:pic>
        <p:nvPicPr>
          <p:cNvPr id="3738" name="Picture 3737">
            <a:extLst>
              <a:ext uri="{FF2B5EF4-FFF2-40B4-BE49-F238E27FC236}">
                <a16:creationId xmlns:a16="http://schemas.microsoft.com/office/drawing/2014/main" id="{8C8C4371-4D19-1ED1-2C75-B8C897062E92}"/>
              </a:ext>
            </a:extLst>
          </p:cNvPr>
          <p:cNvPicPr>
            <a:picLocks noChangeAspect="1"/>
          </p:cNvPicPr>
          <p:nvPr/>
        </p:nvPicPr>
        <p:blipFill rotWithShape="1">
          <a:blip r:embed="rId9">
            <a:lum bright="-4000" contrast="7000"/>
            <a:alphaModFix amt="30000"/>
          </a:blip>
          <a:srcRect l="25427" t="14222" r="24711" b="14222"/>
          <a:stretch/>
        </p:blipFill>
        <p:spPr>
          <a:xfrm>
            <a:off x="8174997" y="4809756"/>
            <a:ext cx="1268065" cy="1953667"/>
          </a:xfrm>
          <a:prstGeom prst="rect">
            <a:avLst/>
          </a:prstGeom>
        </p:spPr>
      </p:pic>
      <p:pic>
        <p:nvPicPr>
          <p:cNvPr id="3739" name="Picture 3738">
            <a:extLst>
              <a:ext uri="{FF2B5EF4-FFF2-40B4-BE49-F238E27FC236}">
                <a16:creationId xmlns:a16="http://schemas.microsoft.com/office/drawing/2014/main" id="{D761CC5D-8C87-B22F-9665-F49999AAD719}"/>
              </a:ext>
            </a:extLst>
          </p:cNvPr>
          <p:cNvPicPr>
            <a:picLocks noChangeAspect="1"/>
          </p:cNvPicPr>
          <p:nvPr/>
        </p:nvPicPr>
        <p:blipFill>
          <a:blip r:embed="rId10">
            <a:alphaModFix amt="30000"/>
          </a:blip>
          <a:stretch>
            <a:fillRect/>
          </a:stretch>
        </p:blipFill>
        <p:spPr>
          <a:xfrm>
            <a:off x="5374726" y="2949372"/>
            <a:ext cx="1609004" cy="1775344"/>
          </a:xfrm>
          <a:prstGeom prst="rect">
            <a:avLst/>
          </a:prstGeom>
        </p:spPr>
      </p:pic>
    </p:spTree>
    <p:extLst>
      <p:ext uri="{BB962C8B-B14F-4D97-AF65-F5344CB8AC3E}">
        <p14:creationId xmlns:p14="http://schemas.microsoft.com/office/powerpoint/2010/main" val="25828044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D5C98374-3B21-DDAF-D242-94F0C3E258BE}"/>
            </a:ext>
          </a:extLst>
        </p:cNvPr>
        <p:cNvGrpSpPr/>
        <p:nvPr/>
      </p:nvGrpSpPr>
      <p:grpSpPr>
        <a:xfrm>
          <a:off x="0" y="0"/>
          <a:ext cx="0" cy="0"/>
          <a:chOff x="0" y="0"/>
          <a:chExt cx="0" cy="0"/>
        </a:xfrm>
      </p:grpSpPr>
      <p:pic>
        <p:nvPicPr>
          <p:cNvPr id="7" name="Picture 6" descr="A black background with a circle&#10;&#10;Description automatically generated">
            <a:extLst>
              <a:ext uri="{FF2B5EF4-FFF2-40B4-BE49-F238E27FC236}">
                <a16:creationId xmlns:a16="http://schemas.microsoft.com/office/drawing/2014/main" id="{85999A52-8925-7CBA-8B55-2A2C0D8459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descr="A drawing of a helmet and a ball&#10;&#10;Description automatically generated">
            <a:extLst>
              <a:ext uri="{FF2B5EF4-FFF2-40B4-BE49-F238E27FC236}">
                <a16:creationId xmlns:a16="http://schemas.microsoft.com/office/drawing/2014/main" id="{F263CE9E-4804-ABB3-96B9-E29D17E55DF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contrast="5000"/>
                    </a14:imgEffect>
                  </a14:imgLayer>
                </a14:imgProps>
              </a:ext>
              <a:ext uri="{28A0092B-C50C-407E-A947-70E740481C1C}">
                <a14:useLocalDpi xmlns:a14="http://schemas.microsoft.com/office/drawing/2010/main" val="0"/>
              </a:ext>
            </a:extLst>
          </a:blip>
          <a:stretch>
            <a:fillRect/>
          </a:stretch>
        </p:blipFill>
        <p:spPr>
          <a:xfrm>
            <a:off x="1800222" y="629966"/>
            <a:ext cx="3152778" cy="5346446"/>
          </a:xfrm>
          <a:prstGeom prst="rect">
            <a:avLst/>
          </a:prstGeom>
        </p:spPr>
      </p:pic>
      <p:pic>
        <p:nvPicPr>
          <p:cNvPr id="2" name="Picture 2">
            <a:extLst>
              <a:ext uri="{FF2B5EF4-FFF2-40B4-BE49-F238E27FC236}">
                <a16:creationId xmlns:a16="http://schemas.microsoft.com/office/drawing/2014/main" id="{E8C61DB2-3C76-D256-4F28-23CFA0A888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148456"/>
            <a:ext cx="1152525" cy="576263"/>
          </a:xfrm>
          <a:prstGeom prst="rect">
            <a:avLst/>
          </a:prstGeom>
          <a:noFill/>
          <a:extLst>
            <a:ext uri="{909E8E84-426E-40DD-AFC4-6F175D3DCCD1}">
              <a14:hiddenFill xmlns:a14="http://schemas.microsoft.com/office/drawing/2010/main">
                <a:solidFill>
                  <a:srgbClr val="FFFFFF"/>
                </a:solidFill>
              </a14:hiddenFill>
            </a:ext>
          </a:extLst>
        </p:spPr>
      </p:pic>
      <p:pic>
        <p:nvPicPr>
          <p:cNvPr id="3627" name="Picture 3626" descr="A colorful lines on a black background&#10;&#10;Description automatically generated">
            <a:extLst>
              <a:ext uri="{FF2B5EF4-FFF2-40B4-BE49-F238E27FC236}">
                <a16:creationId xmlns:a16="http://schemas.microsoft.com/office/drawing/2014/main" id="{CC498F6D-F98F-A668-A61C-6D6C04D4301A}"/>
              </a:ext>
            </a:extLst>
          </p:cNvPr>
          <p:cNvPicPr>
            <a:picLocks noChangeAspect="1"/>
          </p:cNvPicPr>
          <p:nvPr/>
        </p:nvPicPr>
        <p:blipFill>
          <a:blip r:embed="rId6">
            <a:alphaModFix amt="90000"/>
            <a:extLst>
              <a:ext uri="{28A0092B-C50C-407E-A947-70E740481C1C}">
                <a14:useLocalDpi xmlns:a14="http://schemas.microsoft.com/office/drawing/2010/main" val="0"/>
              </a:ext>
            </a:extLst>
          </a:blip>
          <a:stretch>
            <a:fillRect/>
          </a:stretch>
        </p:blipFill>
        <p:spPr>
          <a:xfrm>
            <a:off x="9443062" y="0"/>
            <a:ext cx="2748938" cy="1563494"/>
          </a:xfrm>
          <a:prstGeom prst="rect">
            <a:avLst/>
          </a:prstGeom>
        </p:spPr>
      </p:pic>
      <p:pic>
        <p:nvPicPr>
          <p:cNvPr id="3628" name="Picture 3627" descr="A colorful lines on a black background&#10;&#10;Description automatically generated">
            <a:extLst>
              <a:ext uri="{FF2B5EF4-FFF2-40B4-BE49-F238E27FC236}">
                <a16:creationId xmlns:a16="http://schemas.microsoft.com/office/drawing/2014/main" id="{040DACF0-2CA4-6249-DED1-C949AF9B1F2F}"/>
              </a:ext>
            </a:extLst>
          </p:cNvPr>
          <p:cNvPicPr>
            <a:picLocks noChangeAspect="1"/>
          </p:cNvPicPr>
          <p:nvPr/>
        </p:nvPicPr>
        <p:blipFill>
          <a:blip r:embed="rId6">
            <a:alphaModFix amt="43000"/>
            <a:extLst>
              <a:ext uri="{28A0092B-C50C-407E-A947-70E740481C1C}">
                <a14:useLocalDpi xmlns:a14="http://schemas.microsoft.com/office/drawing/2010/main" val="0"/>
              </a:ext>
            </a:extLst>
          </a:blip>
          <a:stretch>
            <a:fillRect/>
          </a:stretch>
        </p:blipFill>
        <p:spPr>
          <a:xfrm rot="10800000">
            <a:off x="0" y="5294506"/>
            <a:ext cx="2748938" cy="1563494"/>
          </a:xfrm>
          <a:prstGeom prst="rect">
            <a:avLst/>
          </a:prstGeom>
        </p:spPr>
      </p:pic>
      <p:grpSp>
        <p:nvGrpSpPr>
          <p:cNvPr id="3" name="Group 2">
            <a:extLst>
              <a:ext uri="{FF2B5EF4-FFF2-40B4-BE49-F238E27FC236}">
                <a16:creationId xmlns:a16="http://schemas.microsoft.com/office/drawing/2014/main" id="{E540B833-783F-E361-B49A-C8C0EAFF01EA}"/>
              </a:ext>
            </a:extLst>
          </p:cNvPr>
          <p:cNvGrpSpPr/>
          <p:nvPr/>
        </p:nvGrpSpPr>
        <p:grpSpPr>
          <a:xfrm>
            <a:off x="6776059" y="2044326"/>
            <a:ext cx="3914778" cy="3184846"/>
            <a:chOff x="1047750" y="1989662"/>
            <a:chExt cx="3914778" cy="3184846"/>
          </a:xfrm>
        </p:grpSpPr>
        <p:sp>
          <p:nvSpPr>
            <p:cNvPr id="4" name="TextBox 3">
              <a:extLst>
                <a:ext uri="{FF2B5EF4-FFF2-40B4-BE49-F238E27FC236}">
                  <a16:creationId xmlns:a16="http://schemas.microsoft.com/office/drawing/2014/main" id="{DA358808-8673-C777-26B7-FF404E2177ED}"/>
                </a:ext>
              </a:extLst>
            </p:cNvPr>
            <p:cNvSpPr txBox="1"/>
            <p:nvPr/>
          </p:nvSpPr>
          <p:spPr>
            <a:xfrm>
              <a:off x="1047750" y="2635993"/>
              <a:ext cx="3914778" cy="2538515"/>
            </a:xfrm>
            <a:prstGeom prst="rect">
              <a:avLst/>
            </a:prstGeom>
            <a:noFill/>
          </p:spPr>
          <p:txBody>
            <a:bodyPr wrap="square">
              <a:spAutoFit/>
            </a:bodyPr>
            <a:lstStyle/>
            <a:p>
              <a:pPr>
                <a:lnSpc>
                  <a:spcPct val="150000"/>
                </a:lnSpc>
              </a:pPr>
              <a:r>
                <a:rPr lang="en-US" b="0" i="0" dirty="0">
                  <a:solidFill>
                    <a:schemeClr val="bg1"/>
                  </a:solidFill>
                  <a:effectLst/>
                  <a:latin typeface="Montserrat" panose="00000500000000000000" pitchFamily="2" charset="0"/>
                </a:rPr>
                <a:t>In conclusion, IPL is a huge hit among cricket fans. At the end of this, we will see which team will win the trophy in the final match. So keep watching and keep supporting your Team.</a:t>
              </a:r>
              <a:endParaRPr lang="en-IN" dirty="0">
                <a:solidFill>
                  <a:schemeClr val="bg1"/>
                </a:solidFill>
                <a:latin typeface="Montserrat" panose="00000500000000000000" pitchFamily="2" charset="0"/>
              </a:endParaRPr>
            </a:p>
          </p:txBody>
        </p:sp>
        <p:sp>
          <p:nvSpPr>
            <p:cNvPr id="5" name="TextBox 4">
              <a:extLst>
                <a:ext uri="{FF2B5EF4-FFF2-40B4-BE49-F238E27FC236}">
                  <a16:creationId xmlns:a16="http://schemas.microsoft.com/office/drawing/2014/main" id="{742D951E-DEBA-011D-5F46-D5933F103CF4}"/>
                </a:ext>
              </a:extLst>
            </p:cNvPr>
            <p:cNvSpPr txBox="1"/>
            <p:nvPr/>
          </p:nvSpPr>
          <p:spPr>
            <a:xfrm>
              <a:off x="1047750" y="1989662"/>
              <a:ext cx="3629025" cy="646331"/>
            </a:xfrm>
            <a:prstGeom prst="rect">
              <a:avLst/>
            </a:prstGeom>
            <a:noFill/>
          </p:spPr>
          <p:txBody>
            <a:bodyPr wrap="square">
              <a:spAutoFit/>
            </a:bodyPr>
            <a:lstStyle/>
            <a:p>
              <a:r>
                <a:rPr lang="en-US" sz="3600" b="1" i="0" dirty="0">
                  <a:solidFill>
                    <a:schemeClr val="accent2"/>
                  </a:solidFill>
                  <a:effectLst/>
                  <a:latin typeface="Montserrat" panose="00000500000000000000" pitchFamily="2" charset="0"/>
                </a:rPr>
                <a:t>Conclusion</a:t>
              </a:r>
              <a:endParaRPr lang="en-IN" sz="3600" b="1" dirty="0">
                <a:solidFill>
                  <a:schemeClr val="accent2"/>
                </a:solidFill>
                <a:latin typeface="Montserrat" panose="00000500000000000000" pitchFamily="2" charset="0"/>
              </a:endParaRPr>
            </a:p>
          </p:txBody>
        </p:sp>
      </p:grpSp>
    </p:spTree>
    <p:extLst>
      <p:ext uri="{BB962C8B-B14F-4D97-AF65-F5344CB8AC3E}">
        <p14:creationId xmlns:p14="http://schemas.microsoft.com/office/powerpoint/2010/main" val="20862284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11BD6D07-20A8-74B4-4CD0-F2847ABCE980}"/>
            </a:ext>
          </a:extLst>
        </p:cNvPr>
        <p:cNvGrpSpPr/>
        <p:nvPr/>
      </p:nvGrpSpPr>
      <p:grpSpPr>
        <a:xfrm>
          <a:off x="0" y="0"/>
          <a:ext cx="0" cy="0"/>
          <a:chOff x="0" y="0"/>
          <a:chExt cx="0" cy="0"/>
        </a:xfrm>
      </p:grpSpPr>
      <p:pic>
        <p:nvPicPr>
          <p:cNvPr id="21" name="Picture 20" descr="A black background with a circle&#10;&#10;Description automatically generated">
            <a:extLst>
              <a:ext uri="{FF2B5EF4-FFF2-40B4-BE49-F238E27FC236}">
                <a16:creationId xmlns:a16="http://schemas.microsoft.com/office/drawing/2014/main" id="{D7E67BC1-D100-A5E4-31F0-BCC86D52B9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2">
            <a:extLst>
              <a:ext uri="{FF2B5EF4-FFF2-40B4-BE49-F238E27FC236}">
                <a16:creationId xmlns:a16="http://schemas.microsoft.com/office/drawing/2014/main" id="{6212AB3F-8023-7EC9-5DAB-858628D846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8456"/>
            <a:ext cx="1152525" cy="576263"/>
          </a:xfrm>
          <a:prstGeom prst="rect">
            <a:avLst/>
          </a:prstGeom>
          <a:noFill/>
          <a:extLst>
            <a:ext uri="{909E8E84-426E-40DD-AFC4-6F175D3DCCD1}">
              <a14:hiddenFill xmlns:a14="http://schemas.microsoft.com/office/drawing/2010/main">
                <a:solidFill>
                  <a:srgbClr val="FFFFFF"/>
                </a:solidFill>
              </a14:hiddenFill>
            </a:ext>
          </a:extLst>
        </p:spPr>
      </p:pic>
      <p:pic>
        <p:nvPicPr>
          <p:cNvPr id="3627" name="Picture 3626" descr="A colorful lines on a black background&#10;&#10;Description automatically generated">
            <a:extLst>
              <a:ext uri="{FF2B5EF4-FFF2-40B4-BE49-F238E27FC236}">
                <a16:creationId xmlns:a16="http://schemas.microsoft.com/office/drawing/2014/main" id="{323D4452-82C8-24C3-41D1-AFE5C3C003C9}"/>
              </a:ext>
            </a:extLst>
          </p:cNvPr>
          <p:cNvPicPr>
            <a:picLocks noChangeAspect="1"/>
          </p:cNvPicPr>
          <p:nvPr/>
        </p:nvPicPr>
        <p:blipFill>
          <a:blip r:embed="rId4">
            <a:alphaModFix amt="90000"/>
            <a:extLst>
              <a:ext uri="{28A0092B-C50C-407E-A947-70E740481C1C}">
                <a14:useLocalDpi xmlns:a14="http://schemas.microsoft.com/office/drawing/2010/main" val="0"/>
              </a:ext>
            </a:extLst>
          </a:blip>
          <a:stretch>
            <a:fillRect/>
          </a:stretch>
        </p:blipFill>
        <p:spPr>
          <a:xfrm>
            <a:off x="9443062" y="0"/>
            <a:ext cx="2748938" cy="1563494"/>
          </a:xfrm>
          <a:prstGeom prst="rect">
            <a:avLst/>
          </a:prstGeom>
        </p:spPr>
      </p:pic>
      <p:pic>
        <p:nvPicPr>
          <p:cNvPr id="3628" name="Picture 3627" descr="A colorful lines on a black background&#10;&#10;Description automatically generated">
            <a:extLst>
              <a:ext uri="{FF2B5EF4-FFF2-40B4-BE49-F238E27FC236}">
                <a16:creationId xmlns:a16="http://schemas.microsoft.com/office/drawing/2014/main" id="{6A046876-D13E-B9B6-8A98-A0C974839E13}"/>
              </a:ext>
            </a:extLst>
          </p:cNvPr>
          <p:cNvPicPr>
            <a:picLocks noChangeAspect="1"/>
          </p:cNvPicPr>
          <p:nvPr/>
        </p:nvPicPr>
        <p:blipFill>
          <a:blip r:embed="rId4">
            <a:alphaModFix amt="43000"/>
            <a:extLst>
              <a:ext uri="{28A0092B-C50C-407E-A947-70E740481C1C}">
                <a14:useLocalDpi xmlns:a14="http://schemas.microsoft.com/office/drawing/2010/main" val="0"/>
              </a:ext>
            </a:extLst>
          </a:blip>
          <a:stretch>
            <a:fillRect/>
          </a:stretch>
        </p:blipFill>
        <p:spPr>
          <a:xfrm rot="10800000">
            <a:off x="0" y="5294506"/>
            <a:ext cx="2748938" cy="1563494"/>
          </a:xfrm>
          <a:prstGeom prst="rect">
            <a:avLst/>
          </a:prstGeom>
        </p:spPr>
      </p:pic>
      <p:sp>
        <p:nvSpPr>
          <p:cNvPr id="10" name="TextBox 9">
            <a:extLst>
              <a:ext uri="{FF2B5EF4-FFF2-40B4-BE49-F238E27FC236}">
                <a16:creationId xmlns:a16="http://schemas.microsoft.com/office/drawing/2014/main" id="{CB606D45-A2AD-0C1A-F25E-3AC97E333777}"/>
              </a:ext>
            </a:extLst>
          </p:cNvPr>
          <p:cNvSpPr txBox="1"/>
          <p:nvPr/>
        </p:nvSpPr>
        <p:spPr>
          <a:xfrm>
            <a:off x="1476818" y="2293936"/>
            <a:ext cx="8872151" cy="923330"/>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5400" b="1" i="0" u="none" strike="noStrike" kern="1200" cap="none" spc="0" normalizeH="0" baseline="0" noProof="0" dirty="0">
                <a:ln>
                  <a:noFill/>
                </a:ln>
                <a:solidFill>
                  <a:schemeClr val="accent2"/>
                </a:solidFill>
                <a:effectLst/>
                <a:uLnTx/>
                <a:uFillTx/>
                <a:latin typeface="Century Gothic" panose="020B0502020202020204" pitchFamily="34" charset="0"/>
                <a:cs typeface="Arial" panose="020B0604020202020204" pitchFamily="34" charset="0"/>
              </a:rPr>
              <a:t>Thank You!</a:t>
            </a:r>
          </a:p>
        </p:txBody>
      </p:sp>
      <p:pic>
        <p:nvPicPr>
          <p:cNvPr id="8" name="Picture 7" descr="A black cat with a white circle around it&#10;&#10;Description automatically generated">
            <a:hlinkClick r:id="rId5"/>
            <a:extLst>
              <a:ext uri="{FF2B5EF4-FFF2-40B4-BE49-F238E27FC236}">
                <a16:creationId xmlns:a16="http://schemas.microsoft.com/office/drawing/2014/main" id="{D60317F4-BAE1-05E8-0B1A-2E56B564B0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52263" y="3207830"/>
            <a:ext cx="559783" cy="559783"/>
          </a:xfrm>
          <a:prstGeom prst="rect">
            <a:avLst/>
          </a:prstGeom>
        </p:spPr>
      </p:pic>
      <p:pic>
        <p:nvPicPr>
          <p:cNvPr id="15" name="Picture 14" descr="A brown briefcase with a yellow handle&#10;&#10;Description automatically generated">
            <a:hlinkClick r:id="rId7"/>
            <a:extLst>
              <a:ext uri="{FF2B5EF4-FFF2-40B4-BE49-F238E27FC236}">
                <a16:creationId xmlns:a16="http://schemas.microsoft.com/office/drawing/2014/main" id="{2A7B5D3D-4F96-0524-B5C8-F3827988F5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28720" y="3246017"/>
            <a:ext cx="492845" cy="492845"/>
          </a:xfrm>
          <a:prstGeom prst="rect">
            <a:avLst/>
          </a:prstGeom>
        </p:spPr>
      </p:pic>
      <p:pic>
        <p:nvPicPr>
          <p:cNvPr id="22" name="Picture 21" descr="A blue circle with white letters on it&#10;&#10;Description automatically generated">
            <a:hlinkClick r:id="rId9"/>
            <a:extLst>
              <a:ext uri="{FF2B5EF4-FFF2-40B4-BE49-F238E27FC236}">
                <a16:creationId xmlns:a16="http://schemas.microsoft.com/office/drawing/2014/main" id="{08D0A53A-8252-82D2-CCB6-8F1FA567BD8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33033" y="3228395"/>
            <a:ext cx="493200" cy="493200"/>
          </a:xfrm>
          <a:prstGeom prst="rect">
            <a:avLst/>
          </a:prstGeom>
        </p:spPr>
      </p:pic>
      <p:pic>
        <p:nvPicPr>
          <p:cNvPr id="24" name="Picture 23" descr="A red circle with a white play button&#10;&#10;Description automatically generated">
            <a:hlinkClick r:id="rId11"/>
            <a:extLst>
              <a:ext uri="{FF2B5EF4-FFF2-40B4-BE49-F238E27FC236}">
                <a16:creationId xmlns:a16="http://schemas.microsoft.com/office/drawing/2014/main" id="{6C997E92-9C1F-1BF8-60B5-7858E8CECDB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92356" y="3229691"/>
            <a:ext cx="493200" cy="493200"/>
          </a:xfrm>
          <a:prstGeom prst="rect">
            <a:avLst/>
          </a:prstGeom>
        </p:spPr>
      </p:pic>
    </p:spTree>
    <p:extLst>
      <p:ext uri="{BB962C8B-B14F-4D97-AF65-F5344CB8AC3E}">
        <p14:creationId xmlns:p14="http://schemas.microsoft.com/office/powerpoint/2010/main" val="1072864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5C967B35-E605-169B-FEE9-DF49E17376A5}"/>
            </a:ext>
          </a:extLst>
        </p:cNvPr>
        <p:cNvGrpSpPr/>
        <p:nvPr/>
      </p:nvGrpSpPr>
      <p:grpSpPr>
        <a:xfrm>
          <a:off x="0" y="0"/>
          <a:ext cx="0" cy="0"/>
          <a:chOff x="0" y="0"/>
          <a:chExt cx="0" cy="0"/>
        </a:xfrm>
      </p:grpSpPr>
      <p:pic>
        <p:nvPicPr>
          <p:cNvPr id="5" name="Picture 4" descr="A black background with a circle&#10;&#10;Description automatically generated">
            <a:extLst>
              <a:ext uri="{FF2B5EF4-FFF2-40B4-BE49-F238E27FC236}">
                <a16:creationId xmlns:a16="http://schemas.microsoft.com/office/drawing/2014/main" id="{0E8B4AFE-67CB-CB4B-BF04-D97FFC666A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2">
            <a:extLst>
              <a:ext uri="{FF2B5EF4-FFF2-40B4-BE49-F238E27FC236}">
                <a16:creationId xmlns:a16="http://schemas.microsoft.com/office/drawing/2014/main" id="{5A66611D-16F2-1CEF-CC1A-A4355AC39C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8456"/>
            <a:ext cx="1152525" cy="576263"/>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AD5D2AF-A139-4124-2D82-7206F644645D}"/>
              </a:ext>
            </a:extLst>
          </p:cNvPr>
          <p:cNvGrpSpPr/>
          <p:nvPr/>
        </p:nvGrpSpPr>
        <p:grpSpPr>
          <a:xfrm>
            <a:off x="6477000" y="1836577"/>
            <a:ext cx="5048250" cy="3184846"/>
            <a:chOff x="1047750" y="1989662"/>
            <a:chExt cx="5048250" cy="3184846"/>
          </a:xfrm>
        </p:grpSpPr>
        <p:sp>
          <p:nvSpPr>
            <p:cNvPr id="4" name="TextBox 3">
              <a:extLst>
                <a:ext uri="{FF2B5EF4-FFF2-40B4-BE49-F238E27FC236}">
                  <a16:creationId xmlns:a16="http://schemas.microsoft.com/office/drawing/2014/main" id="{A5940114-37EA-5A28-2A19-2CE87107877E}"/>
                </a:ext>
              </a:extLst>
            </p:cNvPr>
            <p:cNvSpPr txBox="1"/>
            <p:nvPr/>
          </p:nvSpPr>
          <p:spPr>
            <a:xfrm>
              <a:off x="1047750" y="2635993"/>
              <a:ext cx="5048250" cy="2538515"/>
            </a:xfrm>
            <a:prstGeom prst="rect">
              <a:avLst/>
            </a:prstGeom>
            <a:noFill/>
          </p:spPr>
          <p:txBody>
            <a:bodyPr wrap="square">
              <a:spAutoFit/>
            </a:bodyPr>
            <a:lstStyle/>
            <a:p>
              <a:pPr>
                <a:lnSpc>
                  <a:spcPct val="150000"/>
                </a:lnSpc>
              </a:pPr>
              <a:r>
                <a:rPr lang="en-US" b="0" i="0" dirty="0">
                  <a:solidFill>
                    <a:schemeClr val="bg1"/>
                  </a:solidFill>
                  <a:effectLst/>
                  <a:latin typeface="Montserrat" panose="00000500000000000000" pitchFamily="2" charset="0"/>
                </a:rPr>
                <a:t>The 17th IPL season (IPL 2024) runs from March 22nd to May 26th. Ten teams battle it out in Twenty20 matches across India. Chennai Super Kings are the defending champions. Playoffs begin May 21st with the final in Chennai on May 26th.</a:t>
              </a:r>
              <a:endParaRPr lang="en-IN" dirty="0">
                <a:solidFill>
                  <a:schemeClr val="bg1"/>
                </a:solidFill>
                <a:latin typeface="Montserrat" panose="00000500000000000000" pitchFamily="2" charset="0"/>
              </a:endParaRPr>
            </a:p>
          </p:txBody>
        </p:sp>
        <p:sp>
          <p:nvSpPr>
            <p:cNvPr id="11" name="TextBox 10">
              <a:extLst>
                <a:ext uri="{FF2B5EF4-FFF2-40B4-BE49-F238E27FC236}">
                  <a16:creationId xmlns:a16="http://schemas.microsoft.com/office/drawing/2014/main" id="{05D1C4A8-8511-70E5-6B46-5E9D06AE070D}"/>
                </a:ext>
              </a:extLst>
            </p:cNvPr>
            <p:cNvSpPr txBox="1"/>
            <p:nvPr/>
          </p:nvSpPr>
          <p:spPr>
            <a:xfrm>
              <a:off x="1047750" y="1989662"/>
              <a:ext cx="5048250" cy="646331"/>
            </a:xfrm>
            <a:prstGeom prst="rect">
              <a:avLst/>
            </a:prstGeom>
            <a:noFill/>
          </p:spPr>
          <p:txBody>
            <a:bodyPr wrap="square">
              <a:spAutoFit/>
            </a:bodyPr>
            <a:lstStyle/>
            <a:p>
              <a:r>
                <a:rPr lang="en-US" sz="3600" b="1" i="0" dirty="0">
                  <a:solidFill>
                    <a:schemeClr val="accent2"/>
                  </a:solidFill>
                  <a:effectLst/>
                  <a:latin typeface="Montserrat" panose="00000500000000000000" pitchFamily="2" charset="0"/>
                </a:rPr>
                <a:t>Introduction</a:t>
              </a:r>
              <a:endParaRPr lang="en-IN" sz="3600" b="1" dirty="0">
                <a:solidFill>
                  <a:schemeClr val="accent2"/>
                </a:solidFill>
                <a:latin typeface="Montserrat" panose="00000500000000000000" pitchFamily="2" charset="0"/>
              </a:endParaRPr>
            </a:p>
          </p:txBody>
        </p:sp>
      </p:grpSp>
      <p:pic>
        <p:nvPicPr>
          <p:cNvPr id="3627" name="Picture 3626" descr="A colorful lines on a black background&#10;&#10;Description automatically generated">
            <a:extLst>
              <a:ext uri="{FF2B5EF4-FFF2-40B4-BE49-F238E27FC236}">
                <a16:creationId xmlns:a16="http://schemas.microsoft.com/office/drawing/2014/main" id="{E58013DC-CEAC-3389-0545-128D76CEC8E1}"/>
              </a:ext>
            </a:extLst>
          </p:cNvPr>
          <p:cNvPicPr>
            <a:picLocks noChangeAspect="1"/>
          </p:cNvPicPr>
          <p:nvPr/>
        </p:nvPicPr>
        <p:blipFill>
          <a:blip r:embed="rId4">
            <a:alphaModFix amt="90000"/>
            <a:extLst>
              <a:ext uri="{28A0092B-C50C-407E-A947-70E740481C1C}">
                <a14:useLocalDpi xmlns:a14="http://schemas.microsoft.com/office/drawing/2010/main" val="0"/>
              </a:ext>
            </a:extLst>
          </a:blip>
          <a:stretch>
            <a:fillRect/>
          </a:stretch>
        </p:blipFill>
        <p:spPr>
          <a:xfrm>
            <a:off x="9443062" y="0"/>
            <a:ext cx="2748938" cy="1563494"/>
          </a:xfrm>
          <a:prstGeom prst="rect">
            <a:avLst/>
          </a:prstGeom>
        </p:spPr>
      </p:pic>
      <p:pic>
        <p:nvPicPr>
          <p:cNvPr id="3628" name="Picture 3627" descr="A colorful lines on a black background&#10;&#10;Description automatically generated">
            <a:extLst>
              <a:ext uri="{FF2B5EF4-FFF2-40B4-BE49-F238E27FC236}">
                <a16:creationId xmlns:a16="http://schemas.microsoft.com/office/drawing/2014/main" id="{CD7BBC8C-2360-6BCD-D724-91460588EBEE}"/>
              </a:ext>
            </a:extLst>
          </p:cNvPr>
          <p:cNvPicPr>
            <a:picLocks noChangeAspect="1"/>
          </p:cNvPicPr>
          <p:nvPr/>
        </p:nvPicPr>
        <p:blipFill>
          <a:blip r:embed="rId4">
            <a:alphaModFix amt="43000"/>
            <a:extLst>
              <a:ext uri="{28A0092B-C50C-407E-A947-70E740481C1C}">
                <a14:useLocalDpi xmlns:a14="http://schemas.microsoft.com/office/drawing/2010/main" val="0"/>
              </a:ext>
            </a:extLst>
          </a:blip>
          <a:stretch>
            <a:fillRect/>
          </a:stretch>
        </p:blipFill>
        <p:spPr>
          <a:xfrm rot="10800000">
            <a:off x="0" y="5294506"/>
            <a:ext cx="2748938" cy="1563494"/>
          </a:xfrm>
          <a:prstGeom prst="rect">
            <a:avLst/>
          </a:prstGeom>
        </p:spPr>
      </p:pic>
      <p:pic>
        <p:nvPicPr>
          <p:cNvPr id="3630" name="Picture 3629" descr="A gold trophy with blue ribbons&#10;&#10;Description automatically generated">
            <a:extLst>
              <a:ext uri="{FF2B5EF4-FFF2-40B4-BE49-F238E27FC236}">
                <a16:creationId xmlns:a16="http://schemas.microsoft.com/office/drawing/2014/main" id="{2DAEB39A-300B-DD55-9C6F-CA7DB7F2A74A}"/>
              </a:ext>
            </a:extLst>
          </p:cNvPr>
          <p:cNvPicPr>
            <a:picLocks noChangeAspect="1"/>
          </p:cNvPicPr>
          <p:nvPr/>
        </p:nvPicPr>
        <p:blipFill rotWithShape="1">
          <a:blip r:embed="rId5">
            <a:extLst>
              <a:ext uri="{28A0092B-C50C-407E-A947-70E740481C1C}">
                <a14:useLocalDpi xmlns:a14="http://schemas.microsoft.com/office/drawing/2010/main" val="0"/>
              </a:ext>
            </a:extLst>
          </a:blip>
          <a:srcRect l="25250" r="25417"/>
          <a:stretch/>
        </p:blipFill>
        <p:spPr>
          <a:xfrm>
            <a:off x="414509" y="724718"/>
            <a:ext cx="5379118" cy="6133282"/>
          </a:xfrm>
          <a:prstGeom prst="rect">
            <a:avLst/>
          </a:prstGeom>
        </p:spPr>
      </p:pic>
    </p:spTree>
    <p:extLst>
      <p:ext uri="{BB962C8B-B14F-4D97-AF65-F5344CB8AC3E}">
        <p14:creationId xmlns:p14="http://schemas.microsoft.com/office/powerpoint/2010/main" val="1830122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3B10CDEE-0843-154C-452A-E13FDB5607E2}"/>
            </a:ext>
          </a:extLst>
        </p:cNvPr>
        <p:cNvGrpSpPr/>
        <p:nvPr/>
      </p:nvGrpSpPr>
      <p:grpSpPr>
        <a:xfrm>
          <a:off x="0" y="0"/>
          <a:ext cx="0" cy="0"/>
          <a:chOff x="0" y="0"/>
          <a:chExt cx="0" cy="0"/>
        </a:xfrm>
      </p:grpSpPr>
      <p:pic>
        <p:nvPicPr>
          <p:cNvPr id="5" name="Picture 4" descr="A black background with a circle&#10;&#10;Description automatically generated">
            <a:extLst>
              <a:ext uri="{FF2B5EF4-FFF2-40B4-BE49-F238E27FC236}">
                <a16:creationId xmlns:a16="http://schemas.microsoft.com/office/drawing/2014/main" id="{7FABC8FD-3165-230C-5561-7A6BE33046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2">
            <a:extLst>
              <a:ext uri="{FF2B5EF4-FFF2-40B4-BE49-F238E27FC236}">
                <a16:creationId xmlns:a16="http://schemas.microsoft.com/office/drawing/2014/main" id="{639B4DED-59A5-736C-EDFE-75E0F2065E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8456"/>
            <a:ext cx="1152525" cy="576263"/>
          </a:xfrm>
          <a:prstGeom prst="rect">
            <a:avLst/>
          </a:prstGeom>
          <a:noFill/>
          <a:extLst>
            <a:ext uri="{909E8E84-426E-40DD-AFC4-6F175D3DCCD1}">
              <a14:hiddenFill xmlns:a14="http://schemas.microsoft.com/office/drawing/2010/main">
                <a:solidFill>
                  <a:srgbClr val="FFFFFF"/>
                </a:solidFill>
              </a14:hiddenFill>
            </a:ext>
          </a:extLst>
        </p:spPr>
      </p:pic>
      <p:pic>
        <p:nvPicPr>
          <p:cNvPr id="3627" name="Picture 3626" descr="A colorful lines on a black background&#10;&#10;Description automatically generated">
            <a:extLst>
              <a:ext uri="{FF2B5EF4-FFF2-40B4-BE49-F238E27FC236}">
                <a16:creationId xmlns:a16="http://schemas.microsoft.com/office/drawing/2014/main" id="{92962DB9-25C1-6CFB-8C03-F173BAA2253E}"/>
              </a:ext>
            </a:extLst>
          </p:cNvPr>
          <p:cNvPicPr>
            <a:picLocks noChangeAspect="1"/>
          </p:cNvPicPr>
          <p:nvPr/>
        </p:nvPicPr>
        <p:blipFill>
          <a:blip r:embed="rId4">
            <a:alphaModFix amt="90000"/>
            <a:extLst>
              <a:ext uri="{28A0092B-C50C-407E-A947-70E740481C1C}">
                <a14:useLocalDpi xmlns:a14="http://schemas.microsoft.com/office/drawing/2010/main" val="0"/>
              </a:ext>
            </a:extLst>
          </a:blip>
          <a:stretch>
            <a:fillRect/>
          </a:stretch>
        </p:blipFill>
        <p:spPr>
          <a:xfrm>
            <a:off x="9443062" y="0"/>
            <a:ext cx="2748938" cy="1563494"/>
          </a:xfrm>
          <a:prstGeom prst="rect">
            <a:avLst/>
          </a:prstGeom>
        </p:spPr>
      </p:pic>
      <p:pic>
        <p:nvPicPr>
          <p:cNvPr id="3628" name="Picture 3627" descr="A colorful lines on a black background&#10;&#10;Description automatically generated">
            <a:extLst>
              <a:ext uri="{FF2B5EF4-FFF2-40B4-BE49-F238E27FC236}">
                <a16:creationId xmlns:a16="http://schemas.microsoft.com/office/drawing/2014/main" id="{03AF68B7-76D9-FA47-BF4F-D50BDD7F5448}"/>
              </a:ext>
            </a:extLst>
          </p:cNvPr>
          <p:cNvPicPr>
            <a:picLocks noChangeAspect="1"/>
          </p:cNvPicPr>
          <p:nvPr/>
        </p:nvPicPr>
        <p:blipFill>
          <a:blip r:embed="rId4">
            <a:alphaModFix amt="43000"/>
            <a:extLst>
              <a:ext uri="{28A0092B-C50C-407E-A947-70E740481C1C}">
                <a14:useLocalDpi xmlns:a14="http://schemas.microsoft.com/office/drawing/2010/main" val="0"/>
              </a:ext>
            </a:extLst>
          </a:blip>
          <a:stretch>
            <a:fillRect/>
          </a:stretch>
        </p:blipFill>
        <p:spPr>
          <a:xfrm rot="10800000">
            <a:off x="0" y="5294506"/>
            <a:ext cx="2748938" cy="1563494"/>
          </a:xfrm>
          <a:prstGeom prst="rect">
            <a:avLst/>
          </a:prstGeom>
        </p:spPr>
      </p:pic>
      <p:sp>
        <p:nvSpPr>
          <p:cNvPr id="3" name="TextBox 2">
            <a:extLst>
              <a:ext uri="{FF2B5EF4-FFF2-40B4-BE49-F238E27FC236}">
                <a16:creationId xmlns:a16="http://schemas.microsoft.com/office/drawing/2014/main" id="{0D308474-AF58-3DD4-925C-D0C04BDA9747}"/>
              </a:ext>
            </a:extLst>
          </p:cNvPr>
          <p:cNvSpPr txBox="1"/>
          <p:nvPr/>
        </p:nvSpPr>
        <p:spPr>
          <a:xfrm>
            <a:off x="0" y="538094"/>
            <a:ext cx="12192000" cy="646331"/>
          </a:xfrm>
          <a:prstGeom prst="rect">
            <a:avLst/>
          </a:prstGeom>
          <a:noFill/>
        </p:spPr>
        <p:txBody>
          <a:bodyPr wrap="square">
            <a:spAutoFit/>
          </a:bodyPr>
          <a:lstStyle/>
          <a:p>
            <a:pPr algn="ctr"/>
            <a:r>
              <a:rPr lang="en-US" sz="3600" b="1" i="0" dirty="0">
                <a:solidFill>
                  <a:schemeClr val="accent2"/>
                </a:solidFill>
                <a:effectLst/>
                <a:latin typeface="Montserrat" panose="00000500000000000000" pitchFamily="2" charset="0"/>
              </a:rPr>
              <a:t>Team Playing</a:t>
            </a:r>
            <a:endParaRPr lang="en-IN" sz="3600" b="1" dirty="0">
              <a:solidFill>
                <a:schemeClr val="accent2"/>
              </a:solidFill>
              <a:latin typeface="Montserrat" panose="00000500000000000000" pitchFamily="2" charset="0"/>
            </a:endParaRPr>
          </a:p>
        </p:txBody>
      </p:sp>
      <p:grpSp>
        <p:nvGrpSpPr>
          <p:cNvPr id="28" name="Group 27">
            <a:extLst>
              <a:ext uri="{FF2B5EF4-FFF2-40B4-BE49-F238E27FC236}">
                <a16:creationId xmlns:a16="http://schemas.microsoft.com/office/drawing/2014/main" id="{B0B3C3BD-9563-763C-71E6-0C8C89388491}"/>
              </a:ext>
            </a:extLst>
          </p:cNvPr>
          <p:cNvGrpSpPr/>
          <p:nvPr/>
        </p:nvGrpSpPr>
        <p:grpSpPr>
          <a:xfrm>
            <a:off x="1154204" y="1572278"/>
            <a:ext cx="9883592" cy="4722163"/>
            <a:chOff x="1154204" y="1572278"/>
            <a:chExt cx="9883592" cy="4722163"/>
          </a:xfrm>
        </p:grpSpPr>
        <p:grpSp>
          <p:nvGrpSpPr>
            <p:cNvPr id="24" name="Group 23">
              <a:extLst>
                <a:ext uri="{FF2B5EF4-FFF2-40B4-BE49-F238E27FC236}">
                  <a16:creationId xmlns:a16="http://schemas.microsoft.com/office/drawing/2014/main" id="{D89ED8F7-F116-E6BF-204F-7B5EECC74AAE}"/>
                </a:ext>
              </a:extLst>
            </p:cNvPr>
            <p:cNvGrpSpPr/>
            <p:nvPr/>
          </p:nvGrpSpPr>
          <p:grpSpPr>
            <a:xfrm>
              <a:off x="1154204" y="1572278"/>
              <a:ext cx="9883592" cy="4722163"/>
              <a:chOff x="1154204" y="1572278"/>
              <a:chExt cx="9883592" cy="4722163"/>
            </a:xfrm>
          </p:grpSpPr>
          <p:grpSp>
            <p:nvGrpSpPr>
              <p:cNvPr id="9" name="Group 8">
                <a:extLst>
                  <a:ext uri="{FF2B5EF4-FFF2-40B4-BE49-F238E27FC236}">
                    <a16:creationId xmlns:a16="http://schemas.microsoft.com/office/drawing/2014/main" id="{031D1ACF-F29E-C8FC-EACB-AD2D9F63986C}"/>
                  </a:ext>
                </a:extLst>
              </p:cNvPr>
              <p:cNvGrpSpPr/>
              <p:nvPr/>
            </p:nvGrpSpPr>
            <p:grpSpPr>
              <a:xfrm>
                <a:off x="1154204" y="1573510"/>
                <a:ext cx="9883592" cy="755703"/>
                <a:chOff x="1013460" y="1710061"/>
                <a:chExt cx="9883592" cy="914400"/>
              </a:xfrm>
              <a:solidFill>
                <a:schemeClr val="accent3"/>
              </a:solidFill>
            </p:grpSpPr>
            <p:sp>
              <p:nvSpPr>
                <p:cNvPr id="6" name="Rectangle: Rounded Corners 5">
                  <a:extLst>
                    <a:ext uri="{FF2B5EF4-FFF2-40B4-BE49-F238E27FC236}">
                      <a16:creationId xmlns:a16="http://schemas.microsoft.com/office/drawing/2014/main" id="{83F4D63D-5C5F-8C81-5E6F-5B38AB624668}"/>
                    </a:ext>
                  </a:extLst>
                </p:cNvPr>
                <p:cNvSpPr/>
                <p:nvPr/>
              </p:nvSpPr>
              <p:spPr>
                <a:xfrm>
                  <a:off x="1013460" y="1710061"/>
                  <a:ext cx="4479834" cy="914400"/>
                </a:xfrm>
                <a:prstGeom prst="roundRect">
                  <a:avLst>
                    <a:gd name="adj" fmla="val 50000"/>
                  </a:avLst>
                </a:prstGeom>
                <a:solidFill>
                  <a:srgbClr val="212848"/>
                </a:solidFill>
                <a:ln>
                  <a:gradFill>
                    <a:gsLst>
                      <a:gs pos="0">
                        <a:schemeClr val="accent6"/>
                      </a:gs>
                      <a:gs pos="36000">
                        <a:schemeClr val="accent5"/>
                      </a:gs>
                      <a:gs pos="68000">
                        <a:schemeClr val="accent4"/>
                      </a:gs>
                      <a:gs pos="100000">
                        <a:schemeClr val="bg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C885EB2B-1046-C7CC-2AE9-CE8E555553D7}"/>
                    </a:ext>
                  </a:extLst>
                </p:cNvPr>
                <p:cNvSpPr/>
                <p:nvPr/>
              </p:nvSpPr>
              <p:spPr>
                <a:xfrm>
                  <a:off x="6417218" y="1710061"/>
                  <a:ext cx="4479834" cy="914400"/>
                </a:xfrm>
                <a:prstGeom prst="roundRect">
                  <a:avLst>
                    <a:gd name="adj" fmla="val 50000"/>
                  </a:avLst>
                </a:prstGeom>
                <a:solidFill>
                  <a:srgbClr val="212848"/>
                </a:solidFill>
                <a:ln>
                  <a:gradFill>
                    <a:gsLst>
                      <a:gs pos="0">
                        <a:schemeClr val="accent6"/>
                      </a:gs>
                      <a:gs pos="36000">
                        <a:schemeClr val="accent5"/>
                      </a:gs>
                      <a:gs pos="68000">
                        <a:schemeClr val="accent4"/>
                      </a:gs>
                      <a:gs pos="100000">
                        <a:schemeClr val="bg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0" name="Group 9">
                <a:extLst>
                  <a:ext uri="{FF2B5EF4-FFF2-40B4-BE49-F238E27FC236}">
                    <a16:creationId xmlns:a16="http://schemas.microsoft.com/office/drawing/2014/main" id="{88E09FCB-7538-ECA9-D814-13C059EDFD8A}"/>
                  </a:ext>
                </a:extLst>
              </p:cNvPr>
              <p:cNvGrpSpPr/>
              <p:nvPr/>
            </p:nvGrpSpPr>
            <p:grpSpPr>
              <a:xfrm>
                <a:off x="1154204" y="2561058"/>
                <a:ext cx="9883592" cy="755703"/>
                <a:chOff x="1013460" y="1710061"/>
                <a:chExt cx="9883592" cy="914400"/>
              </a:xfrm>
              <a:solidFill>
                <a:schemeClr val="accent3"/>
              </a:solidFill>
            </p:grpSpPr>
            <p:sp>
              <p:nvSpPr>
                <p:cNvPr id="12" name="Rectangle: Rounded Corners 11">
                  <a:extLst>
                    <a:ext uri="{FF2B5EF4-FFF2-40B4-BE49-F238E27FC236}">
                      <a16:creationId xmlns:a16="http://schemas.microsoft.com/office/drawing/2014/main" id="{EFA7C51B-EDA9-1074-B13E-3A16E6D2750B}"/>
                    </a:ext>
                  </a:extLst>
                </p:cNvPr>
                <p:cNvSpPr/>
                <p:nvPr/>
              </p:nvSpPr>
              <p:spPr>
                <a:xfrm>
                  <a:off x="1013460" y="1710061"/>
                  <a:ext cx="4479834" cy="914400"/>
                </a:xfrm>
                <a:prstGeom prst="roundRect">
                  <a:avLst>
                    <a:gd name="adj" fmla="val 50000"/>
                  </a:avLst>
                </a:prstGeom>
                <a:solidFill>
                  <a:srgbClr val="212848"/>
                </a:solidFill>
                <a:ln>
                  <a:gradFill>
                    <a:gsLst>
                      <a:gs pos="0">
                        <a:schemeClr val="accent6"/>
                      </a:gs>
                      <a:gs pos="36000">
                        <a:schemeClr val="accent5"/>
                      </a:gs>
                      <a:gs pos="68000">
                        <a:schemeClr val="accent4"/>
                      </a:gs>
                      <a:gs pos="100000">
                        <a:schemeClr val="bg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DFF7B3DA-B197-E966-73F5-7FFAC471C850}"/>
                    </a:ext>
                  </a:extLst>
                </p:cNvPr>
                <p:cNvSpPr/>
                <p:nvPr/>
              </p:nvSpPr>
              <p:spPr>
                <a:xfrm>
                  <a:off x="6417218" y="1710061"/>
                  <a:ext cx="4479834" cy="914400"/>
                </a:xfrm>
                <a:prstGeom prst="roundRect">
                  <a:avLst>
                    <a:gd name="adj" fmla="val 50000"/>
                  </a:avLst>
                </a:prstGeom>
                <a:solidFill>
                  <a:srgbClr val="212848"/>
                </a:solidFill>
                <a:ln>
                  <a:gradFill>
                    <a:gsLst>
                      <a:gs pos="0">
                        <a:schemeClr val="accent6"/>
                      </a:gs>
                      <a:gs pos="36000">
                        <a:schemeClr val="accent5"/>
                      </a:gs>
                      <a:gs pos="68000">
                        <a:schemeClr val="accent4"/>
                      </a:gs>
                      <a:gs pos="100000">
                        <a:schemeClr val="bg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1B668980-0D56-DCDC-6D62-BA279575C236}"/>
                  </a:ext>
                </a:extLst>
              </p:cNvPr>
              <p:cNvGrpSpPr/>
              <p:nvPr/>
            </p:nvGrpSpPr>
            <p:grpSpPr>
              <a:xfrm>
                <a:off x="1154204" y="3548606"/>
                <a:ext cx="9883592" cy="755703"/>
                <a:chOff x="1013460" y="1710061"/>
                <a:chExt cx="9883592" cy="914400"/>
              </a:xfrm>
              <a:solidFill>
                <a:schemeClr val="accent3"/>
              </a:solidFill>
            </p:grpSpPr>
            <p:sp>
              <p:nvSpPr>
                <p:cNvPr id="15" name="Rectangle: Rounded Corners 14">
                  <a:extLst>
                    <a:ext uri="{FF2B5EF4-FFF2-40B4-BE49-F238E27FC236}">
                      <a16:creationId xmlns:a16="http://schemas.microsoft.com/office/drawing/2014/main" id="{5C3BFB69-3750-FD85-7E7D-6A70FA20DB81}"/>
                    </a:ext>
                  </a:extLst>
                </p:cNvPr>
                <p:cNvSpPr/>
                <p:nvPr/>
              </p:nvSpPr>
              <p:spPr>
                <a:xfrm>
                  <a:off x="1013460" y="1710061"/>
                  <a:ext cx="4479834" cy="914400"/>
                </a:xfrm>
                <a:prstGeom prst="roundRect">
                  <a:avLst>
                    <a:gd name="adj" fmla="val 50000"/>
                  </a:avLst>
                </a:prstGeom>
                <a:solidFill>
                  <a:srgbClr val="212848"/>
                </a:solidFill>
                <a:ln>
                  <a:gradFill>
                    <a:gsLst>
                      <a:gs pos="0">
                        <a:schemeClr val="accent6"/>
                      </a:gs>
                      <a:gs pos="36000">
                        <a:schemeClr val="accent5"/>
                      </a:gs>
                      <a:gs pos="68000">
                        <a:schemeClr val="accent4"/>
                      </a:gs>
                      <a:gs pos="100000">
                        <a:schemeClr val="bg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Rounded Corners 15">
                  <a:extLst>
                    <a:ext uri="{FF2B5EF4-FFF2-40B4-BE49-F238E27FC236}">
                      <a16:creationId xmlns:a16="http://schemas.microsoft.com/office/drawing/2014/main" id="{0738BBCC-682F-7497-B3BC-670DDF8AA900}"/>
                    </a:ext>
                  </a:extLst>
                </p:cNvPr>
                <p:cNvSpPr/>
                <p:nvPr/>
              </p:nvSpPr>
              <p:spPr>
                <a:xfrm>
                  <a:off x="6417218" y="1710061"/>
                  <a:ext cx="4479834" cy="914400"/>
                </a:xfrm>
                <a:prstGeom prst="roundRect">
                  <a:avLst>
                    <a:gd name="adj" fmla="val 50000"/>
                  </a:avLst>
                </a:prstGeom>
                <a:solidFill>
                  <a:srgbClr val="212848"/>
                </a:solidFill>
                <a:ln>
                  <a:gradFill>
                    <a:gsLst>
                      <a:gs pos="0">
                        <a:schemeClr val="accent6"/>
                      </a:gs>
                      <a:gs pos="36000">
                        <a:schemeClr val="accent5"/>
                      </a:gs>
                      <a:gs pos="68000">
                        <a:schemeClr val="accent4"/>
                      </a:gs>
                      <a:gs pos="100000">
                        <a:schemeClr val="bg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7" name="Group 16">
                <a:extLst>
                  <a:ext uri="{FF2B5EF4-FFF2-40B4-BE49-F238E27FC236}">
                    <a16:creationId xmlns:a16="http://schemas.microsoft.com/office/drawing/2014/main" id="{7D5D505D-242D-A92F-5479-F80633827614}"/>
                  </a:ext>
                </a:extLst>
              </p:cNvPr>
              <p:cNvGrpSpPr/>
              <p:nvPr/>
            </p:nvGrpSpPr>
            <p:grpSpPr>
              <a:xfrm>
                <a:off x="1154204" y="4536154"/>
                <a:ext cx="9883592" cy="755703"/>
                <a:chOff x="1013460" y="1710061"/>
                <a:chExt cx="9883592" cy="914400"/>
              </a:xfrm>
              <a:solidFill>
                <a:schemeClr val="accent3"/>
              </a:solidFill>
            </p:grpSpPr>
            <p:sp>
              <p:nvSpPr>
                <p:cNvPr id="19" name="Rectangle: Rounded Corners 18">
                  <a:extLst>
                    <a:ext uri="{FF2B5EF4-FFF2-40B4-BE49-F238E27FC236}">
                      <a16:creationId xmlns:a16="http://schemas.microsoft.com/office/drawing/2014/main" id="{B5A63195-F4AF-4D27-53C6-0AD5EE4C0396}"/>
                    </a:ext>
                  </a:extLst>
                </p:cNvPr>
                <p:cNvSpPr/>
                <p:nvPr/>
              </p:nvSpPr>
              <p:spPr>
                <a:xfrm>
                  <a:off x="1013460" y="1710061"/>
                  <a:ext cx="4479834" cy="914400"/>
                </a:xfrm>
                <a:prstGeom prst="roundRect">
                  <a:avLst>
                    <a:gd name="adj" fmla="val 50000"/>
                  </a:avLst>
                </a:prstGeom>
                <a:solidFill>
                  <a:srgbClr val="212848"/>
                </a:solidFill>
                <a:ln>
                  <a:gradFill>
                    <a:gsLst>
                      <a:gs pos="0">
                        <a:schemeClr val="accent6"/>
                      </a:gs>
                      <a:gs pos="36000">
                        <a:schemeClr val="accent5"/>
                      </a:gs>
                      <a:gs pos="68000">
                        <a:schemeClr val="accent4"/>
                      </a:gs>
                      <a:gs pos="100000">
                        <a:schemeClr val="bg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Rounded Corners 19">
                  <a:extLst>
                    <a:ext uri="{FF2B5EF4-FFF2-40B4-BE49-F238E27FC236}">
                      <a16:creationId xmlns:a16="http://schemas.microsoft.com/office/drawing/2014/main" id="{BBCF8976-BAD0-ABFC-6AE0-9228F47FEE50}"/>
                    </a:ext>
                  </a:extLst>
                </p:cNvPr>
                <p:cNvSpPr/>
                <p:nvPr/>
              </p:nvSpPr>
              <p:spPr>
                <a:xfrm>
                  <a:off x="6417218" y="1710061"/>
                  <a:ext cx="4479834" cy="914400"/>
                </a:xfrm>
                <a:prstGeom prst="roundRect">
                  <a:avLst>
                    <a:gd name="adj" fmla="val 50000"/>
                  </a:avLst>
                </a:prstGeom>
                <a:solidFill>
                  <a:srgbClr val="212848"/>
                </a:solidFill>
                <a:ln>
                  <a:gradFill>
                    <a:gsLst>
                      <a:gs pos="0">
                        <a:schemeClr val="accent6"/>
                      </a:gs>
                      <a:gs pos="36000">
                        <a:schemeClr val="accent5"/>
                      </a:gs>
                      <a:gs pos="68000">
                        <a:schemeClr val="accent4"/>
                      </a:gs>
                      <a:gs pos="100000">
                        <a:schemeClr val="bg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1" name="Group 20">
                <a:extLst>
                  <a:ext uri="{FF2B5EF4-FFF2-40B4-BE49-F238E27FC236}">
                    <a16:creationId xmlns:a16="http://schemas.microsoft.com/office/drawing/2014/main" id="{A79403CD-B6B7-7479-5425-FA8EDC020D4A}"/>
                  </a:ext>
                </a:extLst>
              </p:cNvPr>
              <p:cNvGrpSpPr/>
              <p:nvPr/>
            </p:nvGrpSpPr>
            <p:grpSpPr>
              <a:xfrm>
                <a:off x="1154204" y="5523702"/>
                <a:ext cx="9883592" cy="755703"/>
                <a:chOff x="1013460" y="1710061"/>
                <a:chExt cx="9883592" cy="914400"/>
              </a:xfrm>
              <a:solidFill>
                <a:schemeClr val="accent3"/>
              </a:solidFill>
            </p:grpSpPr>
            <p:sp>
              <p:nvSpPr>
                <p:cNvPr id="22" name="Rectangle: Rounded Corners 21">
                  <a:extLst>
                    <a:ext uri="{FF2B5EF4-FFF2-40B4-BE49-F238E27FC236}">
                      <a16:creationId xmlns:a16="http://schemas.microsoft.com/office/drawing/2014/main" id="{3EC05E1D-88B5-9963-A8C8-CD9EC3651426}"/>
                    </a:ext>
                  </a:extLst>
                </p:cNvPr>
                <p:cNvSpPr/>
                <p:nvPr/>
              </p:nvSpPr>
              <p:spPr>
                <a:xfrm>
                  <a:off x="1013460" y="1710061"/>
                  <a:ext cx="4479834" cy="914400"/>
                </a:xfrm>
                <a:prstGeom prst="roundRect">
                  <a:avLst>
                    <a:gd name="adj" fmla="val 50000"/>
                  </a:avLst>
                </a:prstGeom>
                <a:solidFill>
                  <a:srgbClr val="212848"/>
                </a:solidFill>
                <a:ln>
                  <a:gradFill>
                    <a:gsLst>
                      <a:gs pos="0">
                        <a:schemeClr val="accent6"/>
                      </a:gs>
                      <a:gs pos="36000">
                        <a:schemeClr val="accent5"/>
                      </a:gs>
                      <a:gs pos="68000">
                        <a:schemeClr val="accent4"/>
                      </a:gs>
                      <a:gs pos="100000">
                        <a:schemeClr val="bg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Rounded Corners 22">
                  <a:extLst>
                    <a:ext uri="{FF2B5EF4-FFF2-40B4-BE49-F238E27FC236}">
                      <a16:creationId xmlns:a16="http://schemas.microsoft.com/office/drawing/2014/main" id="{F187710D-E0A6-37DF-91C3-6095791A27D9}"/>
                    </a:ext>
                  </a:extLst>
                </p:cNvPr>
                <p:cNvSpPr/>
                <p:nvPr/>
              </p:nvSpPr>
              <p:spPr>
                <a:xfrm>
                  <a:off x="6417218" y="1710061"/>
                  <a:ext cx="4479834" cy="914400"/>
                </a:xfrm>
                <a:prstGeom prst="roundRect">
                  <a:avLst>
                    <a:gd name="adj" fmla="val 50000"/>
                  </a:avLst>
                </a:prstGeom>
                <a:solidFill>
                  <a:srgbClr val="212848"/>
                </a:solidFill>
                <a:ln>
                  <a:gradFill>
                    <a:gsLst>
                      <a:gs pos="0">
                        <a:schemeClr val="accent6"/>
                      </a:gs>
                      <a:gs pos="36000">
                        <a:schemeClr val="accent5"/>
                      </a:gs>
                      <a:gs pos="68000">
                        <a:schemeClr val="accent4"/>
                      </a:gs>
                      <a:gs pos="100000">
                        <a:schemeClr val="bg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5126" name="Picture 6">
                <a:extLst>
                  <a:ext uri="{FF2B5EF4-FFF2-40B4-BE49-F238E27FC236}">
                    <a16:creationId xmlns:a16="http://schemas.microsoft.com/office/drawing/2014/main" id="{4B19CACC-FB59-150A-4215-BE27EE83C2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5088" y="2614360"/>
                <a:ext cx="620218" cy="62021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741D3744-172C-6347-6A43-20FC9D3E17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4122" y="1572278"/>
                <a:ext cx="731240" cy="73124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49FE2CDA-EA0A-8BDC-C1EB-03D80A790D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5487" y="1604963"/>
                <a:ext cx="639420" cy="639418"/>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a:extLst>
                  <a:ext uri="{FF2B5EF4-FFF2-40B4-BE49-F238E27FC236}">
                    <a16:creationId xmlns:a16="http://schemas.microsoft.com/office/drawing/2014/main" id="{7F4EC170-222A-2544-A216-E0DA006F2A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12907" y="2642642"/>
                <a:ext cx="593670" cy="593670"/>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a:extLst>
                  <a:ext uri="{FF2B5EF4-FFF2-40B4-BE49-F238E27FC236}">
                    <a16:creationId xmlns:a16="http://schemas.microsoft.com/office/drawing/2014/main" id="{5034F336-0AB1-B390-AD46-2CDD09D0493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40375" y="3545957"/>
                <a:ext cx="769644" cy="769644"/>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a:extLst>
                  <a:ext uri="{FF2B5EF4-FFF2-40B4-BE49-F238E27FC236}">
                    <a16:creationId xmlns:a16="http://schemas.microsoft.com/office/drawing/2014/main" id="{EFE77CB3-42B4-221E-F5EA-FDEE3A5CDC3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47345" y="4544797"/>
                <a:ext cx="755704" cy="755704"/>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a:extLst>
                  <a:ext uri="{FF2B5EF4-FFF2-40B4-BE49-F238E27FC236}">
                    <a16:creationId xmlns:a16="http://schemas.microsoft.com/office/drawing/2014/main" id="{185E6BE8-CDAC-023E-AB59-B18C3951676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89886" y="3548606"/>
                <a:ext cx="639713" cy="639713"/>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a:extLst>
                  <a:ext uri="{FF2B5EF4-FFF2-40B4-BE49-F238E27FC236}">
                    <a16:creationId xmlns:a16="http://schemas.microsoft.com/office/drawing/2014/main" id="{29F36798-2495-AA3B-2914-98780FA1C65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59986" y="4594947"/>
                <a:ext cx="699513" cy="699513"/>
              </a:xfrm>
              <a:prstGeom prst="rect">
                <a:avLst/>
              </a:prstGeom>
              <a:noFill/>
              <a:extLst>
                <a:ext uri="{909E8E84-426E-40DD-AFC4-6F175D3DCCD1}">
                  <a14:hiddenFill xmlns:a14="http://schemas.microsoft.com/office/drawing/2010/main">
                    <a:solidFill>
                      <a:srgbClr val="FFFFFF"/>
                    </a:solidFill>
                  </a14:hiddenFill>
                </a:ext>
              </a:extLst>
            </p:spPr>
          </p:pic>
          <p:pic>
            <p:nvPicPr>
              <p:cNvPr id="5142" name="Picture 22">
                <a:extLst>
                  <a:ext uri="{FF2B5EF4-FFF2-40B4-BE49-F238E27FC236}">
                    <a16:creationId xmlns:a16="http://schemas.microsoft.com/office/drawing/2014/main" id="{D42962F3-4ABD-2A53-275F-328A41FF792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32283" y="5629276"/>
                <a:ext cx="554920" cy="554918"/>
              </a:xfrm>
              <a:prstGeom prst="rect">
                <a:avLst/>
              </a:prstGeom>
              <a:noFill/>
              <a:extLst>
                <a:ext uri="{909E8E84-426E-40DD-AFC4-6F175D3DCCD1}">
                  <a14:hiddenFill xmlns:a14="http://schemas.microsoft.com/office/drawing/2010/main">
                    <a:solidFill>
                      <a:srgbClr val="FFFFFF"/>
                    </a:solidFill>
                  </a14:hiddenFill>
                </a:ext>
              </a:extLst>
            </p:spPr>
          </p:pic>
          <p:pic>
            <p:nvPicPr>
              <p:cNvPr id="5144" name="Picture 24">
                <a:extLst>
                  <a:ext uri="{FF2B5EF4-FFF2-40B4-BE49-F238E27FC236}">
                    <a16:creationId xmlns:a16="http://schemas.microsoft.com/office/drawing/2014/main" id="{173F200C-9800-DD1A-9672-9D9A1E91AC5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39667" y="5523381"/>
                <a:ext cx="771060" cy="771060"/>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TextBox 26">
              <a:extLst>
                <a:ext uri="{FF2B5EF4-FFF2-40B4-BE49-F238E27FC236}">
                  <a16:creationId xmlns:a16="http://schemas.microsoft.com/office/drawing/2014/main" id="{5255CDAE-DEA6-579C-DE11-2149410EAD7D}"/>
                </a:ext>
              </a:extLst>
            </p:cNvPr>
            <p:cNvSpPr txBox="1"/>
            <p:nvPr/>
          </p:nvSpPr>
          <p:spPr>
            <a:xfrm>
              <a:off x="2381250" y="1782084"/>
              <a:ext cx="3252788" cy="338554"/>
            </a:xfrm>
            <a:prstGeom prst="rect">
              <a:avLst/>
            </a:prstGeom>
            <a:noFill/>
          </p:spPr>
          <p:txBody>
            <a:bodyPr wrap="square">
              <a:spAutoFit/>
            </a:bodyPr>
            <a:lstStyle/>
            <a:p>
              <a:r>
                <a:rPr lang="en-IN" sz="1600" u="none" strike="noStrike" dirty="0">
                  <a:solidFill>
                    <a:schemeClr val="bg1"/>
                  </a:solidFill>
                  <a:effectLst/>
                  <a:latin typeface="Montserrat" panose="00000500000000000000" pitchFamily="2" charset="0"/>
                </a:rPr>
                <a:t>Chennai Super Kings</a:t>
              </a:r>
              <a:endParaRPr lang="en-IN" sz="1600" dirty="0">
                <a:solidFill>
                  <a:schemeClr val="bg1"/>
                </a:solidFill>
                <a:effectLst/>
                <a:latin typeface="Montserrat" panose="00000500000000000000" pitchFamily="2" charset="0"/>
              </a:endParaRPr>
            </a:p>
          </p:txBody>
        </p:sp>
        <p:sp>
          <p:nvSpPr>
            <p:cNvPr id="29" name="TextBox 28">
              <a:extLst>
                <a:ext uri="{FF2B5EF4-FFF2-40B4-BE49-F238E27FC236}">
                  <a16:creationId xmlns:a16="http://schemas.microsoft.com/office/drawing/2014/main" id="{924D58C8-85D7-C718-E26B-743EE4497FB1}"/>
                </a:ext>
              </a:extLst>
            </p:cNvPr>
            <p:cNvSpPr txBox="1"/>
            <p:nvPr/>
          </p:nvSpPr>
          <p:spPr>
            <a:xfrm>
              <a:off x="2381250" y="2769632"/>
              <a:ext cx="3252788" cy="338554"/>
            </a:xfrm>
            <a:prstGeom prst="rect">
              <a:avLst/>
            </a:prstGeom>
            <a:noFill/>
          </p:spPr>
          <p:txBody>
            <a:bodyPr wrap="square">
              <a:spAutoFit/>
            </a:bodyPr>
            <a:lstStyle/>
            <a:p>
              <a:r>
                <a:rPr lang="en-IN" sz="1600" u="none" strike="noStrike" dirty="0">
                  <a:solidFill>
                    <a:schemeClr val="bg1"/>
                  </a:solidFill>
                  <a:effectLst/>
                  <a:latin typeface="Montserrat" panose="00000500000000000000" pitchFamily="2" charset="0"/>
                </a:rPr>
                <a:t>Delhi Capitals</a:t>
              </a:r>
              <a:endParaRPr lang="en-IN" sz="1600" dirty="0">
                <a:solidFill>
                  <a:schemeClr val="bg1"/>
                </a:solidFill>
                <a:effectLst/>
                <a:latin typeface="Montserrat" panose="00000500000000000000" pitchFamily="2" charset="0"/>
              </a:endParaRPr>
            </a:p>
          </p:txBody>
        </p:sp>
        <p:sp>
          <p:nvSpPr>
            <p:cNvPr id="30" name="TextBox 29">
              <a:extLst>
                <a:ext uri="{FF2B5EF4-FFF2-40B4-BE49-F238E27FC236}">
                  <a16:creationId xmlns:a16="http://schemas.microsoft.com/office/drawing/2014/main" id="{1DC47CEF-788B-AEF9-7318-FAC8D648AE22}"/>
                </a:ext>
              </a:extLst>
            </p:cNvPr>
            <p:cNvSpPr txBox="1"/>
            <p:nvPr/>
          </p:nvSpPr>
          <p:spPr>
            <a:xfrm>
              <a:off x="2381250" y="3757180"/>
              <a:ext cx="3252788" cy="338554"/>
            </a:xfrm>
            <a:prstGeom prst="rect">
              <a:avLst/>
            </a:prstGeom>
            <a:noFill/>
          </p:spPr>
          <p:txBody>
            <a:bodyPr wrap="square">
              <a:spAutoFit/>
            </a:bodyPr>
            <a:lstStyle/>
            <a:p>
              <a:r>
                <a:rPr lang="en-IN" sz="1600" u="none" strike="noStrike" dirty="0">
                  <a:solidFill>
                    <a:schemeClr val="bg1"/>
                  </a:solidFill>
                  <a:effectLst/>
                  <a:latin typeface="Montserrat" panose="00000500000000000000" pitchFamily="2" charset="0"/>
                </a:rPr>
                <a:t>Lucknow Super Giants</a:t>
              </a:r>
              <a:endParaRPr lang="en-IN" sz="1600" dirty="0">
                <a:solidFill>
                  <a:schemeClr val="bg1"/>
                </a:solidFill>
                <a:effectLst/>
                <a:latin typeface="Montserrat" panose="00000500000000000000" pitchFamily="2" charset="0"/>
              </a:endParaRPr>
            </a:p>
          </p:txBody>
        </p:sp>
        <p:sp>
          <p:nvSpPr>
            <p:cNvPr id="31" name="TextBox 30">
              <a:extLst>
                <a:ext uri="{FF2B5EF4-FFF2-40B4-BE49-F238E27FC236}">
                  <a16:creationId xmlns:a16="http://schemas.microsoft.com/office/drawing/2014/main" id="{3A5EA568-A310-D711-6151-1E383EC9BAFA}"/>
                </a:ext>
              </a:extLst>
            </p:cNvPr>
            <p:cNvSpPr txBox="1"/>
            <p:nvPr/>
          </p:nvSpPr>
          <p:spPr>
            <a:xfrm>
              <a:off x="2381250" y="4744728"/>
              <a:ext cx="3252788" cy="338554"/>
            </a:xfrm>
            <a:prstGeom prst="rect">
              <a:avLst/>
            </a:prstGeom>
            <a:noFill/>
          </p:spPr>
          <p:txBody>
            <a:bodyPr wrap="square">
              <a:spAutoFit/>
            </a:bodyPr>
            <a:lstStyle/>
            <a:p>
              <a:r>
                <a:rPr lang="en-IN" sz="1600" u="none" strike="noStrike" dirty="0">
                  <a:solidFill>
                    <a:schemeClr val="bg1"/>
                  </a:solidFill>
                  <a:effectLst/>
                  <a:latin typeface="Montserrat" panose="00000500000000000000" pitchFamily="2" charset="0"/>
                </a:rPr>
                <a:t>Mumbai Indians</a:t>
              </a:r>
              <a:endParaRPr lang="en-IN" sz="1600" dirty="0">
                <a:solidFill>
                  <a:schemeClr val="bg1"/>
                </a:solidFill>
                <a:effectLst/>
                <a:latin typeface="Montserrat" panose="00000500000000000000" pitchFamily="2" charset="0"/>
              </a:endParaRPr>
            </a:p>
          </p:txBody>
        </p:sp>
        <p:sp>
          <p:nvSpPr>
            <p:cNvPr id="32" name="TextBox 31">
              <a:extLst>
                <a:ext uri="{FF2B5EF4-FFF2-40B4-BE49-F238E27FC236}">
                  <a16:creationId xmlns:a16="http://schemas.microsoft.com/office/drawing/2014/main" id="{A943793D-BA44-61C6-AF8B-F0D1553D4397}"/>
                </a:ext>
              </a:extLst>
            </p:cNvPr>
            <p:cNvSpPr txBox="1"/>
            <p:nvPr/>
          </p:nvSpPr>
          <p:spPr>
            <a:xfrm>
              <a:off x="2381250" y="5732276"/>
              <a:ext cx="3252788" cy="338554"/>
            </a:xfrm>
            <a:prstGeom prst="rect">
              <a:avLst/>
            </a:prstGeom>
            <a:noFill/>
          </p:spPr>
          <p:txBody>
            <a:bodyPr wrap="square">
              <a:spAutoFit/>
            </a:bodyPr>
            <a:lstStyle/>
            <a:p>
              <a:r>
                <a:rPr lang="en-IN" sz="1600" u="none" strike="noStrike" dirty="0">
                  <a:solidFill>
                    <a:schemeClr val="bg1"/>
                  </a:solidFill>
                  <a:effectLst/>
                  <a:latin typeface="Montserrat" panose="00000500000000000000" pitchFamily="2" charset="0"/>
                </a:rPr>
                <a:t>Sunrisers Hyderabad</a:t>
              </a:r>
              <a:endParaRPr lang="en-IN" sz="1600" dirty="0">
                <a:solidFill>
                  <a:schemeClr val="bg1"/>
                </a:solidFill>
                <a:effectLst/>
                <a:latin typeface="Montserrat" panose="00000500000000000000" pitchFamily="2" charset="0"/>
              </a:endParaRPr>
            </a:p>
          </p:txBody>
        </p:sp>
        <p:sp>
          <p:nvSpPr>
            <p:cNvPr id="33" name="TextBox 32">
              <a:extLst>
                <a:ext uri="{FF2B5EF4-FFF2-40B4-BE49-F238E27FC236}">
                  <a16:creationId xmlns:a16="http://schemas.microsoft.com/office/drawing/2014/main" id="{F3A1BEB4-0C13-F31E-38F4-2724E86B345A}"/>
                </a:ext>
              </a:extLst>
            </p:cNvPr>
            <p:cNvSpPr txBox="1"/>
            <p:nvPr/>
          </p:nvSpPr>
          <p:spPr>
            <a:xfrm>
              <a:off x="7785008" y="1782084"/>
              <a:ext cx="3252788" cy="338554"/>
            </a:xfrm>
            <a:prstGeom prst="rect">
              <a:avLst/>
            </a:prstGeom>
            <a:noFill/>
          </p:spPr>
          <p:txBody>
            <a:bodyPr wrap="square">
              <a:spAutoFit/>
            </a:bodyPr>
            <a:lstStyle/>
            <a:p>
              <a:r>
                <a:rPr lang="en-IN" sz="1600" u="none" strike="noStrike" dirty="0">
                  <a:solidFill>
                    <a:schemeClr val="bg1"/>
                  </a:solidFill>
                  <a:effectLst/>
                  <a:latin typeface="Montserrat" panose="00000500000000000000" pitchFamily="2" charset="0"/>
                </a:rPr>
                <a:t>Gujarat Titans</a:t>
              </a:r>
              <a:endParaRPr lang="en-IN" sz="1600" dirty="0">
                <a:solidFill>
                  <a:schemeClr val="bg1"/>
                </a:solidFill>
                <a:effectLst/>
                <a:latin typeface="Montserrat" panose="00000500000000000000" pitchFamily="2" charset="0"/>
              </a:endParaRPr>
            </a:p>
          </p:txBody>
        </p:sp>
        <p:sp>
          <p:nvSpPr>
            <p:cNvPr id="34" name="TextBox 33">
              <a:extLst>
                <a:ext uri="{FF2B5EF4-FFF2-40B4-BE49-F238E27FC236}">
                  <a16:creationId xmlns:a16="http://schemas.microsoft.com/office/drawing/2014/main" id="{4114B98F-9118-909E-3102-A1808855E221}"/>
                </a:ext>
              </a:extLst>
            </p:cNvPr>
            <p:cNvSpPr txBox="1"/>
            <p:nvPr/>
          </p:nvSpPr>
          <p:spPr>
            <a:xfrm>
              <a:off x="7785008" y="2769632"/>
              <a:ext cx="3252788" cy="338554"/>
            </a:xfrm>
            <a:prstGeom prst="rect">
              <a:avLst/>
            </a:prstGeom>
            <a:noFill/>
          </p:spPr>
          <p:txBody>
            <a:bodyPr wrap="square">
              <a:spAutoFit/>
            </a:bodyPr>
            <a:lstStyle/>
            <a:p>
              <a:r>
                <a:rPr lang="en-IN" sz="1600" u="none" strike="noStrike" dirty="0">
                  <a:solidFill>
                    <a:schemeClr val="bg1"/>
                  </a:solidFill>
                  <a:effectLst/>
                  <a:latin typeface="Montserrat" panose="00000500000000000000" pitchFamily="2" charset="0"/>
                </a:rPr>
                <a:t>Sunrisers Hyderabad</a:t>
              </a:r>
              <a:endParaRPr lang="en-IN" sz="1600" dirty="0">
                <a:solidFill>
                  <a:schemeClr val="bg1"/>
                </a:solidFill>
                <a:effectLst/>
                <a:latin typeface="Montserrat" panose="00000500000000000000" pitchFamily="2" charset="0"/>
              </a:endParaRPr>
            </a:p>
          </p:txBody>
        </p:sp>
        <p:sp>
          <p:nvSpPr>
            <p:cNvPr id="35" name="TextBox 34">
              <a:extLst>
                <a:ext uri="{FF2B5EF4-FFF2-40B4-BE49-F238E27FC236}">
                  <a16:creationId xmlns:a16="http://schemas.microsoft.com/office/drawing/2014/main" id="{B892ADFF-1859-4405-73A8-DD25EBB5EAAA}"/>
                </a:ext>
              </a:extLst>
            </p:cNvPr>
            <p:cNvSpPr txBox="1"/>
            <p:nvPr/>
          </p:nvSpPr>
          <p:spPr>
            <a:xfrm>
              <a:off x="7785008" y="3757180"/>
              <a:ext cx="3252788" cy="338554"/>
            </a:xfrm>
            <a:prstGeom prst="rect">
              <a:avLst/>
            </a:prstGeom>
            <a:noFill/>
          </p:spPr>
          <p:txBody>
            <a:bodyPr wrap="square">
              <a:spAutoFit/>
            </a:bodyPr>
            <a:lstStyle/>
            <a:p>
              <a:r>
                <a:rPr lang="en-IN" sz="1600" u="none" strike="noStrike" dirty="0">
                  <a:solidFill>
                    <a:schemeClr val="bg1"/>
                  </a:solidFill>
                  <a:effectLst/>
                  <a:latin typeface="Montserrat" panose="00000500000000000000" pitchFamily="2" charset="0"/>
                </a:rPr>
                <a:t>Punjab Kings</a:t>
              </a:r>
              <a:endParaRPr lang="en-IN" sz="1600" dirty="0">
                <a:solidFill>
                  <a:schemeClr val="bg1"/>
                </a:solidFill>
                <a:effectLst/>
                <a:latin typeface="Montserrat" panose="00000500000000000000" pitchFamily="2" charset="0"/>
              </a:endParaRPr>
            </a:p>
          </p:txBody>
        </p:sp>
        <p:sp>
          <p:nvSpPr>
            <p:cNvPr id="36" name="TextBox 35">
              <a:extLst>
                <a:ext uri="{FF2B5EF4-FFF2-40B4-BE49-F238E27FC236}">
                  <a16:creationId xmlns:a16="http://schemas.microsoft.com/office/drawing/2014/main" id="{87D75627-BF16-8089-E6C5-89DFB4B26F29}"/>
                </a:ext>
              </a:extLst>
            </p:cNvPr>
            <p:cNvSpPr txBox="1"/>
            <p:nvPr/>
          </p:nvSpPr>
          <p:spPr>
            <a:xfrm>
              <a:off x="7785008" y="4744728"/>
              <a:ext cx="3252788" cy="338554"/>
            </a:xfrm>
            <a:prstGeom prst="rect">
              <a:avLst/>
            </a:prstGeom>
            <a:noFill/>
          </p:spPr>
          <p:txBody>
            <a:bodyPr wrap="square">
              <a:spAutoFit/>
            </a:bodyPr>
            <a:lstStyle/>
            <a:p>
              <a:pPr marL="0" algn="l" defTabSz="914400" rtl="0" eaLnBrk="1" latinLnBrk="0" hangingPunct="1"/>
              <a:r>
                <a:rPr lang="en-IN" sz="1600" u="none" strike="noStrike" kern="1200" dirty="0">
                  <a:solidFill>
                    <a:schemeClr val="bg1"/>
                  </a:solidFill>
                  <a:effectLst/>
                  <a:latin typeface="Montserrat" panose="00000500000000000000" pitchFamily="2" charset="0"/>
                </a:rPr>
                <a:t>Rajasthan Royals</a:t>
              </a:r>
            </a:p>
          </p:txBody>
        </p:sp>
        <p:sp>
          <p:nvSpPr>
            <p:cNvPr id="37" name="TextBox 36">
              <a:extLst>
                <a:ext uri="{FF2B5EF4-FFF2-40B4-BE49-F238E27FC236}">
                  <a16:creationId xmlns:a16="http://schemas.microsoft.com/office/drawing/2014/main" id="{17B5F90F-A1EC-840E-DDE1-1DF6914B3C58}"/>
                </a:ext>
              </a:extLst>
            </p:cNvPr>
            <p:cNvSpPr txBox="1"/>
            <p:nvPr/>
          </p:nvSpPr>
          <p:spPr>
            <a:xfrm>
              <a:off x="7785008" y="5732276"/>
              <a:ext cx="3252788" cy="338554"/>
            </a:xfrm>
            <a:prstGeom prst="rect">
              <a:avLst/>
            </a:prstGeom>
            <a:noFill/>
          </p:spPr>
          <p:txBody>
            <a:bodyPr wrap="square">
              <a:spAutoFit/>
            </a:bodyPr>
            <a:lstStyle/>
            <a:p>
              <a:r>
                <a:rPr lang="en-IN" sz="1600" u="none" strike="noStrike" dirty="0">
                  <a:solidFill>
                    <a:schemeClr val="bg1"/>
                  </a:solidFill>
                  <a:effectLst/>
                  <a:latin typeface="Montserrat" panose="00000500000000000000" pitchFamily="2" charset="0"/>
                </a:rPr>
                <a:t>Royal Challengers Bengaluru</a:t>
              </a:r>
              <a:endParaRPr lang="en-IN" sz="1600" dirty="0">
                <a:solidFill>
                  <a:schemeClr val="bg1"/>
                </a:solidFill>
                <a:effectLst/>
                <a:latin typeface="Montserrat" panose="00000500000000000000" pitchFamily="2" charset="0"/>
              </a:endParaRPr>
            </a:p>
          </p:txBody>
        </p:sp>
      </p:grpSp>
    </p:spTree>
    <p:extLst>
      <p:ext uri="{BB962C8B-B14F-4D97-AF65-F5344CB8AC3E}">
        <p14:creationId xmlns:p14="http://schemas.microsoft.com/office/powerpoint/2010/main" val="675404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9CE4E78F-BEF7-29D8-AE6C-5B2CC90443D5}"/>
            </a:ext>
          </a:extLst>
        </p:cNvPr>
        <p:cNvGrpSpPr/>
        <p:nvPr/>
      </p:nvGrpSpPr>
      <p:grpSpPr>
        <a:xfrm>
          <a:off x="0" y="0"/>
          <a:ext cx="0" cy="0"/>
          <a:chOff x="0" y="0"/>
          <a:chExt cx="0" cy="0"/>
        </a:xfrm>
      </p:grpSpPr>
      <p:pic>
        <p:nvPicPr>
          <p:cNvPr id="8" name="Picture 7" descr="A black background with a circle&#10;&#10;Description automatically generated">
            <a:extLst>
              <a:ext uri="{FF2B5EF4-FFF2-40B4-BE49-F238E27FC236}">
                <a16:creationId xmlns:a16="http://schemas.microsoft.com/office/drawing/2014/main" id="{329A5992-1725-2FEC-688D-C11E6EC323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2">
            <a:extLst>
              <a:ext uri="{FF2B5EF4-FFF2-40B4-BE49-F238E27FC236}">
                <a16:creationId xmlns:a16="http://schemas.microsoft.com/office/drawing/2014/main" id="{C0723C8E-32E3-895B-424A-0083545039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8456"/>
            <a:ext cx="1152525" cy="576263"/>
          </a:xfrm>
          <a:prstGeom prst="rect">
            <a:avLst/>
          </a:prstGeom>
          <a:noFill/>
          <a:extLst>
            <a:ext uri="{909E8E84-426E-40DD-AFC4-6F175D3DCCD1}">
              <a14:hiddenFill xmlns:a14="http://schemas.microsoft.com/office/drawing/2010/main">
                <a:solidFill>
                  <a:srgbClr val="FFFFFF"/>
                </a:solidFill>
              </a14:hiddenFill>
            </a:ext>
          </a:extLst>
        </p:spPr>
      </p:pic>
      <p:pic>
        <p:nvPicPr>
          <p:cNvPr id="3627" name="Picture 3626" descr="A colorful lines on a black background&#10;&#10;Description automatically generated">
            <a:extLst>
              <a:ext uri="{FF2B5EF4-FFF2-40B4-BE49-F238E27FC236}">
                <a16:creationId xmlns:a16="http://schemas.microsoft.com/office/drawing/2014/main" id="{D8963670-149E-3FC0-C224-69A4B6486888}"/>
              </a:ext>
            </a:extLst>
          </p:cNvPr>
          <p:cNvPicPr>
            <a:picLocks noChangeAspect="1"/>
          </p:cNvPicPr>
          <p:nvPr/>
        </p:nvPicPr>
        <p:blipFill>
          <a:blip r:embed="rId4">
            <a:alphaModFix amt="90000"/>
            <a:extLst>
              <a:ext uri="{28A0092B-C50C-407E-A947-70E740481C1C}">
                <a14:useLocalDpi xmlns:a14="http://schemas.microsoft.com/office/drawing/2010/main" val="0"/>
              </a:ext>
            </a:extLst>
          </a:blip>
          <a:stretch>
            <a:fillRect/>
          </a:stretch>
        </p:blipFill>
        <p:spPr>
          <a:xfrm>
            <a:off x="9443062" y="0"/>
            <a:ext cx="2748938" cy="1563494"/>
          </a:xfrm>
          <a:prstGeom prst="rect">
            <a:avLst/>
          </a:prstGeom>
        </p:spPr>
      </p:pic>
      <p:pic>
        <p:nvPicPr>
          <p:cNvPr id="3628" name="Picture 3627" descr="A colorful lines on a black background&#10;&#10;Description automatically generated">
            <a:extLst>
              <a:ext uri="{FF2B5EF4-FFF2-40B4-BE49-F238E27FC236}">
                <a16:creationId xmlns:a16="http://schemas.microsoft.com/office/drawing/2014/main" id="{55379213-765B-612C-4800-5B43F8BB6918}"/>
              </a:ext>
            </a:extLst>
          </p:cNvPr>
          <p:cNvPicPr>
            <a:picLocks noChangeAspect="1"/>
          </p:cNvPicPr>
          <p:nvPr/>
        </p:nvPicPr>
        <p:blipFill>
          <a:blip r:embed="rId4">
            <a:alphaModFix amt="43000"/>
            <a:extLst>
              <a:ext uri="{28A0092B-C50C-407E-A947-70E740481C1C}">
                <a14:useLocalDpi xmlns:a14="http://schemas.microsoft.com/office/drawing/2010/main" val="0"/>
              </a:ext>
            </a:extLst>
          </a:blip>
          <a:stretch>
            <a:fillRect/>
          </a:stretch>
        </p:blipFill>
        <p:spPr>
          <a:xfrm rot="10800000">
            <a:off x="0" y="5294506"/>
            <a:ext cx="2748938" cy="1563494"/>
          </a:xfrm>
          <a:prstGeom prst="rect">
            <a:avLst/>
          </a:prstGeom>
        </p:spPr>
      </p:pic>
      <p:sp>
        <p:nvSpPr>
          <p:cNvPr id="3" name="TextBox 2">
            <a:extLst>
              <a:ext uri="{FF2B5EF4-FFF2-40B4-BE49-F238E27FC236}">
                <a16:creationId xmlns:a16="http://schemas.microsoft.com/office/drawing/2014/main" id="{51C4BD90-4C8E-DF3B-1C0B-9C8FDAFF713E}"/>
              </a:ext>
            </a:extLst>
          </p:cNvPr>
          <p:cNvSpPr txBox="1"/>
          <p:nvPr/>
        </p:nvSpPr>
        <p:spPr>
          <a:xfrm>
            <a:off x="0" y="538094"/>
            <a:ext cx="12192000" cy="646331"/>
          </a:xfrm>
          <a:prstGeom prst="rect">
            <a:avLst/>
          </a:prstGeom>
          <a:noFill/>
        </p:spPr>
        <p:txBody>
          <a:bodyPr wrap="square">
            <a:spAutoFit/>
          </a:bodyPr>
          <a:lstStyle/>
          <a:p>
            <a:pPr algn="ctr"/>
            <a:r>
              <a:rPr lang="en-US" sz="3600" b="1" i="0" dirty="0">
                <a:solidFill>
                  <a:schemeClr val="accent2"/>
                </a:solidFill>
                <a:effectLst/>
                <a:latin typeface="Montserrat" panose="00000500000000000000" pitchFamily="2" charset="0"/>
              </a:rPr>
              <a:t>Team Captions</a:t>
            </a:r>
            <a:endParaRPr lang="en-IN" sz="3600" b="1" dirty="0">
              <a:solidFill>
                <a:schemeClr val="accent2"/>
              </a:solidFill>
              <a:latin typeface="Montserrat" panose="00000500000000000000" pitchFamily="2" charset="0"/>
            </a:endParaRPr>
          </a:p>
        </p:txBody>
      </p:sp>
      <p:grpSp>
        <p:nvGrpSpPr>
          <p:cNvPr id="7185" name="Group 7184">
            <a:extLst>
              <a:ext uri="{FF2B5EF4-FFF2-40B4-BE49-F238E27FC236}">
                <a16:creationId xmlns:a16="http://schemas.microsoft.com/office/drawing/2014/main" id="{3BF82F7B-340D-B457-327B-8D59F2117F23}"/>
              </a:ext>
            </a:extLst>
          </p:cNvPr>
          <p:cNvGrpSpPr/>
          <p:nvPr/>
        </p:nvGrpSpPr>
        <p:grpSpPr>
          <a:xfrm>
            <a:off x="985628" y="1466003"/>
            <a:ext cx="10220744" cy="4894544"/>
            <a:chOff x="985628" y="1466003"/>
            <a:chExt cx="10220744" cy="4894544"/>
          </a:xfrm>
        </p:grpSpPr>
        <p:grpSp>
          <p:nvGrpSpPr>
            <p:cNvPr id="7181" name="Group 7180">
              <a:extLst>
                <a:ext uri="{FF2B5EF4-FFF2-40B4-BE49-F238E27FC236}">
                  <a16:creationId xmlns:a16="http://schemas.microsoft.com/office/drawing/2014/main" id="{BBDCFF3C-23C1-7073-D3BD-8AEEC5C79415}"/>
                </a:ext>
              </a:extLst>
            </p:cNvPr>
            <p:cNvGrpSpPr/>
            <p:nvPr/>
          </p:nvGrpSpPr>
          <p:grpSpPr>
            <a:xfrm>
              <a:off x="985628" y="1469643"/>
              <a:ext cx="10220744" cy="4890904"/>
              <a:chOff x="985628" y="1469643"/>
              <a:chExt cx="10220744" cy="4890904"/>
            </a:xfrm>
          </p:grpSpPr>
          <p:grpSp>
            <p:nvGrpSpPr>
              <p:cNvPr id="62" name="Group 61">
                <a:extLst>
                  <a:ext uri="{FF2B5EF4-FFF2-40B4-BE49-F238E27FC236}">
                    <a16:creationId xmlns:a16="http://schemas.microsoft.com/office/drawing/2014/main" id="{8CBF9E80-0FAB-F4AA-85DE-FC9AEC7084EF}"/>
                  </a:ext>
                </a:extLst>
              </p:cNvPr>
              <p:cNvGrpSpPr/>
              <p:nvPr/>
            </p:nvGrpSpPr>
            <p:grpSpPr>
              <a:xfrm>
                <a:off x="985628" y="1469643"/>
                <a:ext cx="10220744" cy="4890904"/>
                <a:chOff x="985628" y="1469643"/>
                <a:chExt cx="10220744" cy="4890904"/>
              </a:xfrm>
            </p:grpSpPr>
            <p:grpSp>
              <p:nvGrpSpPr>
                <p:cNvPr id="57" name="Group 56">
                  <a:extLst>
                    <a:ext uri="{FF2B5EF4-FFF2-40B4-BE49-F238E27FC236}">
                      <a16:creationId xmlns:a16="http://schemas.microsoft.com/office/drawing/2014/main" id="{E782D310-A309-1826-E931-E1885FEAC716}"/>
                    </a:ext>
                  </a:extLst>
                </p:cNvPr>
                <p:cNvGrpSpPr/>
                <p:nvPr/>
              </p:nvGrpSpPr>
              <p:grpSpPr>
                <a:xfrm>
                  <a:off x="985628" y="1469643"/>
                  <a:ext cx="10220744" cy="4890904"/>
                  <a:chOff x="985628" y="1469643"/>
                  <a:chExt cx="10220744" cy="4890904"/>
                </a:xfrm>
              </p:grpSpPr>
              <p:grpSp>
                <p:nvGrpSpPr>
                  <p:cNvPr id="46" name="Group 45">
                    <a:extLst>
                      <a:ext uri="{FF2B5EF4-FFF2-40B4-BE49-F238E27FC236}">
                        <a16:creationId xmlns:a16="http://schemas.microsoft.com/office/drawing/2014/main" id="{CE4C493C-4B88-6B6C-B504-788BBD871ABB}"/>
                      </a:ext>
                    </a:extLst>
                  </p:cNvPr>
                  <p:cNvGrpSpPr/>
                  <p:nvPr/>
                </p:nvGrpSpPr>
                <p:grpSpPr>
                  <a:xfrm>
                    <a:off x="985628" y="1469643"/>
                    <a:ext cx="10220744" cy="4890904"/>
                    <a:chOff x="688720" y="1469643"/>
                    <a:chExt cx="10220744" cy="4890904"/>
                  </a:xfrm>
                </p:grpSpPr>
                <p:grpSp>
                  <p:nvGrpSpPr>
                    <p:cNvPr id="24" name="Group 23">
                      <a:extLst>
                        <a:ext uri="{FF2B5EF4-FFF2-40B4-BE49-F238E27FC236}">
                          <a16:creationId xmlns:a16="http://schemas.microsoft.com/office/drawing/2014/main" id="{E0E824D4-D77A-39C0-1BF6-18209EA9F576}"/>
                        </a:ext>
                      </a:extLst>
                    </p:cNvPr>
                    <p:cNvGrpSpPr/>
                    <p:nvPr/>
                  </p:nvGrpSpPr>
                  <p:grpSpPr>
                    <a:xfrm>
                      <a:off x="688720" y="1469643"/>
                      <a:ext cx="4534319" cy="4890904"/>
                      <a:chOff x="631570" y="1507743"/>
                      <a:chExt cx="4534319" cy="4890904"/>
                    </a:xfrm>
                  </p:grpSpPr>
                  <p:grpSp>
                    <p:nvGrpSpPr>
                      <p:cNvPr id="7" name="Group 6">
                        <a:extLst>
                          <a:ext uri="{FF2B5EF4-FFF2-40B4-BE49-F238E27FC236}">
                            <a16:creationId xmlns:a16="http://schemas.microsoft.com/office/drawing/2014/main" id="{FAB2667E-98F7-28F1-EE7E-726828D22D14}"/>
                          </a:ext>
                        </a:extLst>
                      </p:cNvPr>
                      <p:cNvGrpSpPr/>
                      <p:nvPr/>
                    </p:nvGrpSpPr>
                    <p:grpSpPr>
                      <a:xfrm>
                        <a:off x="631570" y="1507743"/>
                        <a:ext cx="4534319" cy="889736"/>
                        <a:chOff x="509022" y="2628169"/>
                        <a:chExt cx="4820581" cy="945907"/>
                      </a:xfrm>
                    </p:grpSpPr>
                    <p:sp>
                      <p:nvSpPr>
                        <p:cNvPr id="4" name="Rectangle: Rounded Corners 3">
                          <a:extLst>
                            <a:ext uri="{FF2B5EF4-FFF2-40B4-BE49-F238E27FC236}">
                              <a16:creationId xmlns:a16="http://schemas.microsoft.com/office/drawing/2014/main" id="{2C7DA95D-72BE-A9C9-D25B-4650FC9AC6E2}"/>
                            </a:ext>
                          </a:extLst>
                        </p:cNvPr>
                        <p:cNvSpPr/>
                        <p:nvPr/>
                      </p:nvSpPr>
                      <p:spPr>
                        <a:xfrm>
                          <a:off x="509022" y="2818373"/>
                          <a:ext cx="4820581" cy="755703"/>
                        </a:xfrm>
                        <a:prstGeom prst="roundRect">
                          <a:avLst>
                            <a:gd name="adj" fmla="val 50000"/>
                          </a:avLst>
                        </a:prstGeom>
                        <a:solidFill>
                          <a:schemeClr val="bg1">
                            <a:alpha val="10000"/>
                          </a:schemeClr>
                        </a:solidFill>
                        <a:ln w="95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bg1"/>
                            </a:solidFill>
                            <a:latin typeface="Montserrat" panose="00000500000000000000" pitchFamily="2" charset="0"/>
                          </a:endParaRPr>
                        </a:p>
                      </p:txBody>
                    </p:sp>
                    <p:pic>
                      <p:nvPicPr>
                        <p:cNvPr id="5" name="Picture 10">
                          <a:extLst>
                            <a:ext uri="{FF2B5EF4-FFF2-40B4-BE49-F238E27FC236}">
                              <a16:creationId xmlns:a16="http://schemas.microsoft.com/office/drawing/2014/main" id="{6BD7A941-AF75-0E5B-6D23-A086CA718A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1883" y="2876515"/>
                          <a:ext cx="639420" cy="639418"/>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IPL 2024 | Chennai Super Kings | Ruturaj Gaikwad Player Profile">
                          <a:extLst>
                            <a:ext uri="{FF2B5EF4-FFF2-40B4-BE49-F238E27FC236}">
                              <a16:creationId xmlns:a16="http://schemas.microsoft.com/office/drawing/2014/main" id="{BAC10D77-47FC-0DFF-90B4-43CAA21395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75171" y="2628169"/>
                          <a:ext cx="945907" cy="945907"/>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Rectangle: Rounded Corners 8">
                        <a:extLst>
                          <a:ext uri="{FF2B5EF4-FFF2-40B4-BE49-F238E27FC236}">
                            <a16:creationId xmlns:a16="http://schemas.microsoft.com/office/drawing/2014/main" id="{0D30452A-0919-1A71-F412-3351B6EBEED9}"/>
                          </a:ext>
                        </a:extLst>
                      </p:cNvPr>
                      <p:cNvSpPr/>
                      <p:nvPr/>
                    </p:nvSpPr>
                    <p:spPr>
                      <a:xfrm>
                        <a:off x="631570" y="2686944"/>
                        <a:ext cx="4534319" cy="710827"/>
                      </a:xfrm>
                      <a:prstGeom prst="roundRect">
                        <a:avLst>
                          <a:gd name="adj" fmla="val 50000"/>
                        </a:avLst>
                      </a:prstGeom>
                      <a:solidFill>
                        <a:schemeClr val="bg1">
                          <a:alpha val="10000"/>
                        </a:schemeClr>
                      </a:solidFill>
                      <a:ln w="95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bg1"/>
                          </a:solidFill>
                          <a:latin typeface="Montserrat" panose="00000500000000000000" pitchFamily="2" charset="0"/>
                        </a:endParaRPr>
                      </a:p>
                    </p:txBody>
                  </p:sp>
                  <p:sp>
                    <p:nvSpPr>
                      <p:cNvPr id="13" name="Rectangle: Rounded Corners 12">
                        <a:extLst>
                          <a:ext uri="{FF2B5EF4-FFF2-40B4-BE49-F238E27FC236}">
                            <a16:creationId xmlns:a16="http://schemas.microsoft.com/office/drawing/2014/main" id="{C58B46AA-0C91-DF0F-9F34-EF1540D822BE}"/>
                          </a:ext>
                        </a:extLst>
                      </p:cNvPr>
                      <p:cNvSpPr/>
                      <p:nvPr/>
                    </p:nvSpPr>
                    <p:spPr>
                      <a:xfrm>
                        <a:off x="631570" y="3687236"/>
                        <a:ext cx="4534319" cy="710827"/>
                      </a:xfrm>
                      <a:prstGeom prst="roundRect">
                        <a:avLst>
                          <a:gd name="adj" fmla="val 50000"/>
                        </a:avLst>
                      </a:prstGeom>
                      <a:solidFill>
                        <a:schemeClr val="bg1">
                          <a:alpha val="10000"/>
                        </a:schemeClr>
                      </a:solidFill>
                      <a:ln w="95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bg1"/>
                          </a:solidFill>
                          <a:latin typeface="Montserrat" panose="00000500000000000000" pitchFamily="2" charset="0"/>
                        </a:endParaRPr>
                      </a:p>
                    </p:txBody>
                  </p:sp>
                  <p:sp>
                    <p:nvSpPr>
                      <p:cNvPr id="17" name="Rectangle: Rounded Corners 16">
                        <a:extLst>
                          <a:ext uri="{FF2B5EF4-FFF2-40B4-BE49-F238E27FC236}">
                            <a16:creationId xmlns:a16="http://schemas.microsoft.com/office/drawing/2014/main" id="{AFEB175A-BCC3-D376-CDF0-8B2303CEF054}"/>
                          </a:ext>
                        </a:extLst>
                      </p:cNvPr>
                      <p:cNvSpPr/>
                      <p:nvPr/>
                    </p:nvSpPr>
                    <p:spPr>
                      <a:xfrm>
                        <a:off x="631570" y="4687528"/>
                        <a:ext cx="4534319" cy="710827"/>
                      </a:xfrm>
                      <a:prstGeom prst="roundRect">
                        <a:avLst>
                          <a:gd name="adj" fmla="val 50000"/>
                        </a:avLst>
                      </a:prstGeom>
                      <a:solidFill>
                        <a:schemeClr val="bg1">
                          <a:alpha val="10000"/>
                        </a:schemeClr>
                      </a:solidFill>
                      <a:ln w="95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bg1"/>
                          </a:solidFill>
                          <a:latin typeface="Montserrat" panose="00000500000000000000" pitchFamily="2" charset="0"/>
                        </a:endParaRPr>
                      </a:p>
                    </p:txBody>
                  </p:sp>
                  <p:sp>
                    <p:nvSpPr>
                      <p:cNvPr id="21" name="Rectangle: Rounded Corners 20">
                        <a:extLst>
                          <a:ext uri="{FF2B5EF4-FFF2-40B4-BE49-F238E27FC236}">
                            <a16:creationId xmlns:a16="http://schemas.microsoft.com/office/drawing/2014/main" id="{3F554C5F-944E-71D7-D7BF-AE64223C9348}"/>
                          </a:ext>
                        </a:extLst>
                      </p:cNvPr>
                      <p:cNvSpPr/>
                      <p:nvPr/>
                    </p:nvSpPr>
                    <p:spPr>
                      <a:xfrm>
                        <a:off x="631570" y="5687820"/>
                        <a:ext cx="4534319" cy="710827"/>
                      </a:xfrm>
                      <a:prstGeom prst="roundRect">
                        <a:avLst>
                          <a:gd name="adj" fmla="val 50000"/>
                        </a:avLst>
                      </a:prstGeom>
                      <a:solidFill>
                        <a:schemeClr val="bg1">
                          <a:alpha val="10000"/>
                        </a:schemeClr>
                      </a:solidFill>
                      <a:ln w="95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bg1"/>
                          </a:solidFill>
                          <a:latin typeface="Montserrat" panose="00000500000000000000" pitchFamily="2" charset="0"/>
                        </a:endParaRPr>
                      </a:p>
                    </p:txBody>
                  </p:sp>
                </p:grpSp>
                <p:grpSp>
                  <p:nvGrpSpPr>
                    <p:cNvPr id="25" name="Group 24">
                      <a:extLst>
                        <a:ext uri="{FF2B5EF4-FFF2-40B4-BE49-F238E27FC236}">
                          <a16:creationId xmlns:a16="http://schemas.microsoft.com/office/drawing/2014/main" id="{54A9CFB3-16F0-3EEC-6FF4-6A02A50258BB}"/>
                        </a:ext>
                      </a:extLst>
                    </p:cNvPr>
                    <p:cNvGrpSpPr/>
                    <p:nvPr/>
                  </p:nvGrpSpPr>
                  <p:grpSpPr>
                    <a:xfrm>
                      <a:off x="6375145" y="1648552"/>
                      <a:ext cx="4534319" cy="4711995"/>
                      <a:chOff x="631570" y="1686652"/>
                      <a:chExt cx="4534319" cy="4711995"/>
                    </a:xfrm>
                  </p:grpSpPr>
                  <p:sp>
                    <p:nvSpPr>
                      <p:cNvPr id="43" name="Rectangle: Rounded Corners 42">
                        <a:extLst>
                          <a:ext uri="{FF2B5EF4-FFF2-40B4-BE49-F238E27FC236}">
                            <a16:creationId xmlns:a16="http://schemas.microsoft.com/office/drawing/2014/main" id="{0E760DED-89ED-FD0C-CC0D-632EBF97BC3A}"/>
                          </a:ext>
                        </a:extLst>
                      </p:cNvPr>
                      <p:cNvSpPr/>
                      <p:nvPr/>
                    </p:nvSpPr>
                    <p:spPr>
                      <a:xfrm>
                        <a:off x="631570" y="1686652"/>
                        <a:ext cx="4534319" cy="710827"/>
                      </a:xfrm>
                      <a:prstGeom prst="roundRect">
                        <a:avLst>
                          <a:gd name="adj" fmla="val 50000"/>
                        </a:avLst>
                      </a:prstGeom>
                      <a:solidFill>
                        <a:schemeClr val="bg1">
                          <a:alpha val="10000"/>
                        </a:schemeClr>
                      </a:solidFill>
                      <a:ln w="95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bg1"/>
                          </a:solidFill>
                          <a:latin typeface="Montserrat" panose="00000500000000000000" pitchFamily="2" charset="0"/>
                        </a:endParaRPr>
                      </a:p>
                    </p:txBody>
                  </p:sp>
                  <p:sp>
                    <p:nvSpPr>
                      <p:cNvPr id="40" name="Rectangle: Rounded Corners 39">
                        <a:extLst>
                          <a:ext uri="{FF2B5EF4-FFF2-40B4-BE49-F238E27FC236}">
                            <a16:creationId xmlns:a16="http://schemas.microsoft.com/office/drawing/2014/main" id="{F68AC6C1-3DF6-CA1A-A871-988ECC7359C1}"/>
                          </a:ext>
                        </a:extLst>
                      </p:cNvPr>
                      <p:cNvSpPr/>
                      <p:nvPr/>
                    </p:nvSpPr>
                    <p:spPr>
                      <a:xfrm>
                        <a:off x="631570" y="2686944"/>
                        <a:ext cx="4534319" cy="710827"/>
                      </a:xfrm>
                      <a:prstGeom prst="roundRect">
                        <a:avLst>
                          <a:gd name="adj" fmla="val 50000"/>
                        </a:avLst>
                      </a:prstGeom>
                      <a:solidFill>
                        <a:schemeClr val="bg1">
                          <a:alpha val="10000"/>
                        </a:schemeClr>
                      </a:solidFill>
                      <a:ln w="95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bg1"/>
                          </a:solidFill>
                          <a:latin typeface="Montserrat" panose="00000500000000000000" pitchFamily="2" charset="0"/>
                        </a:endParaRPr>
                      </a:p>
                    </p:txBody>
                  </p:sp>
                  <p:sp>
                    <p:nvSpPr>
                      <p:cNvPr id="37" name="Rectangle: Rounded Corners 36">
                        <a:extLst>
                          <a:ext uri="{FF2B5EF4-FFF2-40B4-BE49-F238E27FC236}">
                            <a16:creationId xmlns:a16="http://schemas.microsoft.com/office/drawing/2014/main" id="{226E4292-8E58-9365-186A-E28C257F3365}"/>
                          </a:ext>
                        </a:extLst>
                      </p:cNvPr>
                      <p:cNvSpPr/>
                      <p:nvPr/>
                    </p:nvSpPr>
                    <p:spPr>
                      <a:xfrm>
                        <a:off x="631570" y="3687236"/>
                        <a:ext cx="4534319" cy="710827"/>
                      </a:xfrm>
                      <a:prstGeom prst="roundRect">
                        <a:avLst>
                          <a:gd name="adj" fmla="val 50000"/>
                        </a:avLst>
                      </a:prstGeom>
                      <a:solidFill>
                        <a:schemeClr val="bg1">
                          <a:alpha val="10000"/>
                        </a:schemeClr>
                      </a:solidFill>
                      <a:ln w="95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bg1"/>
                          </a:solidFill>
                          <a:latin typeface="Montserrat" panose="00000500000000000000" pitchFamily="2" charset="0"/>
                        </a:endParaRPr>
                      </a:p>
                    </p:txBody>
                  </p:sp>
                  <p:sp>
                    <p:nvSpPr>
                      <p:cNvPr id="34" name="Rectangle: Rounded Corners 33">
                        <a:extLst>
                          <a:ext uri="{FF2B5EF4-FFF2-40B4-BE49-F238E27FC236}">
                            <a16:creationId xmlns:a16="http://schemas.microsoft.com/office/drawing/2014/main" id="{BCDAF713-B4DE-9269-6EEA-FCF837410F18}"/>
                          </a:ext>
                        </a:extLst>
                      </p:cNvPr>
                      <p:cNvSpPr/>
                      <p:nvPr/>
                    </p:nvSpPr>
                    <p:spPr>
                      <a:xfrm>
                        <a:off x="631570" y="4687528"/>
                        <a:ext cx="4534319" cy="710827"/>
                      </a:xfrm>
                      <a:prstGeom prst="roundRect">
                        <a:avLst>
                          <a:gd name="adj" fmla="val 50000"/>
                        </a:avLst>
                      </a:prstGeom>
                      <a:solidFill>
                        <a:schemeClr val="bg1">
                          <a:alpha val="10000"/>
                        </a:schemeClr>
                      </a:solidFill>
                      <a:ln w="95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bg1"/>
                          </a:solidFill>
                          <a:latin typeface="Montserrat" panose="00000500000000000000" pitchFamily="2" charset="0"/>
                        </a:endParaRPr>
                      </a:p>
                    </p:txBody>
                  </p:sp>
                  <p:sp>
                    <p:nvSpPr>
                      <p:cNvPr id="31" name="Rectangle: Rounded Corners 30">
                        <a:extLst>
                          <a:ext uri="{FF2B5EF4-FFF2-40B4-BE49-F238E27FC236}">
                            <a16:creationId xmlns:a16="http://schemas.microsoft.com/office/drawing/2014/main" id="{B41CD86F-1765-43AA-5B78-D3F7B9264EA6}"/>
                          </a:ext>
                        </a:extLst>
                      </p:cNvPr>
                      <p:cNvSpPr/>
                      <p:nvPr/>
                    </p:nvSpPr>
                    <p:spPr>
                      <a:xfrm>
                        <a:off x="631570" y="5687820"/>
                        <a:ext cx="4534319" cy="710827"/>
                      </a:xfrm>
                      <a:prstGeom prst="roundRect">
                        <a:avLst>
                          <a:gd name="adj" fmla="val 50000"/>
                        </a:avLst>
                      </a:prstGeom>
                      <a:solidFill>
                        <a:schemeClr val="bg1">
                          <a:alpha val="10000"/>
                        </a:schemeClr>
                      </a:solidFill>
                      <a:ln w="95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bg1"/>
                          </a:solidFill>
                          <a:latin typeface="Montserrat" panose="00000500000000000000" pitchFamily="2" charset="0"/>
                        </a:endParaRPr>
                      </a:p>
                    </p:txBody>
                  </p:sp>
                </p:grpSp>
              </p:grpSp>
              <p:pic>
                <p:nvPicPr>
                  <p:cNvPr id="47" name="Picture 6">
                    <a:extLst>
                      <a:ext uri="{FF2B5EF4-FFF2-40B4-BE49-F238E27FC236}">
                        <a16:creationId xmlns:a16="http://schemas.microsoft.com/office/drawing/2014/main" id="{1C06BBDB-7A4C-7A50-04B8-A0B8BC7CF62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79910" y="2745001"/>
                    <a:ext cx="518512" cy="51851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8">
                    <a:extLst>
                      <a:ext uri="{FF2B5EF4-FFF2-40B4-BE49-F238E27FC236}">
                        <a16:creationId xmlns:a16="http://schemas.microsoft.com/office/drawing/2014/main" id="{48FAC1E6-0E13-963F-95DE-D5395548F5A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06022" y="1698301"/>
                    <a:ext cx="611328" cy="61132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2">
                    <a:extLst>
                      <a:ext uri="{FF2B5EF4-FFF2-40B4-BE49-F238E27FC236}">
                        <a16:creationId xmlns:a16="http://schemas.microsoft.com/office/drawing/2014/main" id="{F92743F4-830A-E4EC-6510-633B53779D8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34774" y="2716067"/>
                    <a:ext cx="576384" cy="57638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4">
                    <a:extLst>
                      <a:ext uri="{FF2B5EF4-FFF2-40B4-BE49-F238E27FC236}">
                        <a16:creationId xmlns:a16="http://schemas.microsoft.com/office/drawing/2014/main" id="{19B4191E-5706-60F0-B2D5-243BEA3576A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79910" y="3682832"/>
                    <a:ext cx="643434" cy="643434"/>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6">
                    <a:extLst>
                      <a:ext uri="{FF2B5EF4-FFF2-40B4-BE49-F238E27FC236}">
                        <a16:creationId xmlns:a16="http://schemas.microsoft.com/office/drawing/2014/main" id="{86540DB1-240D-C1D1-D11F-40C796F0456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79910" y="4688951"/>
                    <a:ext cx="631780" cy="63178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8">
                    <a:extLst>
                      <a:ext uri="{FF2B5EF4-FFF2-40B4-BE49-F238E27FC236}">
                        <a16:creationId xmlns:a16="http://schemas.microsoft.com/office/drawing/2014/main" id="{65C0A7BF-DC63-C065-15FF-2E18E5F6BC5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51787" y="3737144"/>
                    <a:ext cx="534810" cy="53481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0">
                    <a:extLst>
                      <a:ext uri="{FF2B5EF4-FFF2-40B4-BE49-F238E27FC236}">
                        <a16:creationId xmlns:a16="http://schemas.microsoft.com/office/drawing/2014/main" id="{0C4796EB-38AC-2129-6A5E-BABC1BE94FC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21887" y="4712439"/>
                    <a:ext cx="584804" cy="58480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2">
                    <a:extLst>
                      <a:ext uri="{FF2B5EF4-FFF2-40B4-BE49-F238E27FC236}">
                        <a16:creationId xmlns:a16="http://schemas.microsoft.com/office/drawing/2014/main" id="{CC63249F-FA77-E5AF-C712-BFBC19725CB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94183" y="5773173"/>
                    <a:ext cx="463922" cy="46392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4">
                    <a:extLst>
                      <a:ext uri="{FF2B5EF4-FFF2-40B4-BE49-F238E27FC236}">
                        <a16:creationId xmlns:a16="http://schemas.microsoft.com/office/drawing/2014/main" id="{8580BE6B-4C9D-1D75-EB56-FBC64840DB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79910" y="5682824"/>
                    <a:ext cx="644618" cy="644618"/>
                  </a:xfrm>
                  <a:prstGeom prst="rect">
                    <a:avLst/>
                  </a:prstGeom>
                  <a:noFill/>
                  <a:extLst>
                    <a:ext uri="{909E8E84-426E-40DD-AFC4-6F175D3DCCD1}">
                      <a14:hiddenFill xmlns:a14="http://schemas.microsoft.com/office/drawing/2010/main">
                        <a:solidFill>
                          <a:srgbClr val="FFFFFF"/>
                        </a:solidFill>
                      </a14:hiddenFill>
                    </a:ext>
                  </a:extLst>
                </p:spPr>
              </p:pic>
            </p:grpSp>
            <p:sp>
              <p:nvSpPr>
                <p:cNvPr id="61" name="TextBox 60">
                  <a:extLst>
                    <a:ext uri="{FF2B5EF4-FFF2-40B4-BE49-F238E27FC236}">
                      <a16:creationId xmlns:a16="http://schemas.microsoft.com/office/drawing/2014/main" id="{97DB43BD-06FA-2304-7D29-73E5B55B9595}"/>
                    </a:ext>
                  </a:extLst>
                </p:cNvPr>
                <p:cNvSpPr txBox="1"/>
                <p:nvPr/>
              </p:nvSpPr>
              <p:spPr>
                <a:xfrm>
                  <a:off x="1813008" y="1819299"/>
                  <a:ext cx="2879558" cy="369332"/>
                </a:xfrm>
                <a:prstGeom prst="rect">
                  <a:avLst/>
                </a:prstGeom>
                <a:noFill/>
              </p:spPr>
              <p:txBody>
                <a:bodyPr wrap="square">
                  <a:spAutoFit/>
                </a:bodyPr>
                <a:lstStyle/>
                <a:p>
                  <a:pPr algn="ctr"/>
                  <a:r>
                    <a:rPr lang="en-IN" b="1" u="none" strike="noStrike" dirty="0">
                      <a:solidFill>
                        <a:schemeClr val="bg1"/>
                      </a:solidFill>
                      <a:effectLst/>
                      <a:latin typeface="Montserrat" panose="00000500000000000000" pitchFamily="2" charset="0"/>
                    </a:rPr>
                    <a:t>Ruturaj Gaikwad</a:t>
                  </a:r>
                  <a:endParaRPr lang="en-IN" b="1" dirty="0">
                    <a:solidFill>
                      <a:schemeClr val="bg1"/>
                    </a:solidFill>
                    <a:effectLst/>
                    <a:latin typeface="Montserrat" panose="00000500000000000000" pitchFamily="2" charset="0"/>
                  </a:endParaRPr>
                </a:p>
              </p:txBody>
            </p:sp>
            <p:sp>
              <p:nvSpPr>
                <p:cNvPr id="63" name="TextBox 62">
                  <a:extLst>
                    <a:ext uri="{FF2B5EF4-FFF2-40B4-BE49-F238E27FC236}">
                      <a16:creationId xmlns:a16="http://schemas.microsoft.com/office/drawing/2014/main" id="{FA4913D5-2B62-C1DD-5F76-A9A2722475C4}"/>
                    </a:ext>
                  </a:extLst>
                </p:cNvPr>
                <p:cNvSpPr txBox="1"/>
                <p:nvPr/>
              </p:nvSpPr>
              <p:spPr>
                <a:xfrm>
                  <a:off x="7499433" y="1819299"/>
                  <a:ext cx="2879558" cy="369332"/>
                </a:xfrm>
                <a:prstGeom prst="rect">
                  <a:avLst/>
                </a:prstGeom>
              </p:spPr>
              <p:txBody>
                <a:bodyPr wrap="square">
                  <a:spAutoFit/>
                </a:bodyPr>
                <a:lstStyle/>
                <a:p>
                  <a:pPr algn="ctr"/>
                  <a:r>
                    <a:rPr lang="en-IN" b="1" dirty="0">
                      <a:solidFill>
                        <a:schemeClr val="bg1"/>
                      </a:solidFill>
                      <a:latin typeface="Montserrat" panose="00000500000000000000" pitchFamily="2" charset="0"/>
                    </a:rPr>
                    <a:t>Shubman Gill</a:t>
                  </a:r>
                </a:p>
              </p:txBody>
            </p:sp>
            <p:sp>
              <p:nvSpPr>
                <p:cNvPr id="7168" name="TextBox 7167">
                  <a:extLst>
                    <a:ext uri="{FF2B5EF4-FFF2-40B4-BE49-F238E27FC236}">
                      <a16:creationId xmlns:a16="http://schemas.microsoft.com/office/drawing/2014/main" id="{481A7B39-5EC4-E03B-C887-2D78E05A91BD}"/>
                    </a:ext>
                  </a:extLst>
                </p:cNvPr>
                <p:cNvSpPr txBox="1"/>
                <p:nvPr/>
              </p:nvSpPr>
              <p:spPr>
                <a:xfrm>
                  <a:off x="1813008" y="5820467"/>
                  <a:ext cx="2879558" cy="369332"/>
                </a:xfrm>
                <a:prstGeom prst="rect">
                  <a:avLst/>
                </a:prstGeom>
              </p:spPr>
              <p:txBody>
                <a:bodyPr wrap="square">
                  <a:spAutoFit/>
                </a:bodyPr>
                <a:lstStyle/>
                <a:p>
                  <a:pPr algn="ctr"/>
                  <a:r>
                    <a:rPr lang="en-IN" b="1" dirty="0">
                      <a:solidFill>
                        <a:schemeClr val="bg1"/>
                      </a:solidFill>
                      <a:latin typeface="Montserrat" panose="00000500000000000000" pitchFamily="2" charset="0"/>
                    </a:rPr>
                    <a:t>Pat Cummins</a:t>
                  </a:r>
                </a:p>
              </p:txBody>
            </p:sp>
            <p:sp>
              <p:nvSpPr>
                <p:cNvPr id="7169" name="TextBox 7168">
                  <a:extLst>
                    <a:ext uri="{FF2B5EF4-FFF2-40B4-BE49-F238E27FC236}">
                      <a16:creationId xmlns:a16="http://schemas.microsoft.com/office/drawing/2014/main" id="{3AC183DD-B258-96B4-4EA5-BD6ECBAD658F}"/>
                    </a:ext>
                  </a:extLst>
                </p:cNvPr>
                <p:cNvSpPr txBox="1"/>
                <p:nvPr/>
              </p:nvSpPr>
              <p:spPr>
                <a:xfrm>
                  <a:off x="7499433" y="5820467"/>
                  <a:ext cx="2879558" cy="369332"/>
                </a:xfrm>
                <a:prstGeom prst="rect">
                  <a:avLst/>
                </a:prstGeom>
              </p:spPr>
              <p:txBody>
                <a:bodyPr wrap="square">
                  <a:spAutoFit/>
                </a:bodyPr>
                <a:lstStyle/>
                <a:p>
                  <a:pPr algn="ctr"/>
                  <a:r>
                    <a:rPr lang="en-IN" b="1" dirty="0">
                      <a:solidFill>
                        <a:schemeClr val="bg1"/>
                      </a:solidFill>
                      <a:latin typeface="Montserrat" panose="00000500000000000000" pitchFamily="2" charset="0"/>
                    </a:rPr>
                    <a:t>Faf du Plessis</a:t>
                  </a:r>
                </a:p>
              </p:txBody>
            </p:sp>
            <p:sp>
              <p:nvSpPr>
                <p:cNvPr id="7171" name="TextBox 7170">
                  <a:extLst>
                    <a:ext uri="{FF2B5EF4-FFF2-40B4-BE49-F238E27FC236}">
                      <a16:creationId xmlns:a16="http://schemas.microsoft.com/office/drawing/2014/main" id="{F447ACF3-D923-9DB4-2AB7-CD5AA0C7C7A4}"/>
                    </a:ext>
                  </a:extLst>
                </p:cNvPr>
                <p:cNvSpPr txBox="1"/>
                <p:nvPr/>
              </p:nvSpPr>
              <p:spPr>
                <a:xfrm>
                  <a:off x="1813008" y="4820175"/>
                  <a:ext cx="2879558" cy="369332"/>
                </a:xfrm>
                <a:prstGeom prst="rect">
                  <a:avLst/>
                </a:prstGeom>
              </p:spPr>
              <p:txBody>
                <a:bodyPr wrap="square">
                  <a:spAutoFit/>
                </a:bodyPr>
                <a:lstStyle/>
                <a:p>
                  <a:pPr algn="ctr"/>
                  <a:r>
                    <a:rPr lang="en-IN" b="1" dirty="0">
                      <a:solidFill>
                        <a:schemeClr val="bg1"/>
                      </a:solidFill>
                      <a:latin typeface="Montserrat" panose="00000500000000000000" pitchFamily="2" charset="0"/>
                    </a:rPr>
                    <a:t>Hardik Pandya</a:t>
                  </a:r>
                </a:p>
              </p:txBody>
            </p:sp>
            <p:sp>
              <p:nvSpPr>
                <p:cNvPr id="7172" name="TextBox 7171">
                  <a:extLst>
                    <a:ext uri="{FF2B5EF4-FFF2-40B4-BE49-F238E27FC236}">
                      <a16:creationId xmlns:a16="http://schemas.microsoft.com/office/drawing/2014/main" id="{FA906E65-142B-ED26-E586-9B50D1DAC2D0}"/>
                    </a:ext>
                  </a:extLst>
                </p:cNvPr>
                <p:cNvSpPr txBox="1"/>
                <p:nvPr/>
              </p:nvSpPr>
              <p:spPr>
                <a:xfrm>
                  <a:off x="7499433" y="4820175"/>
                  <a:ext cx="2879558" cy="369332"/>
                </a:xfrm>
                <a:prstGeom prst="rect">
                  <a:avLst/>
                </a:prstGeom>
              </p:spPr>
              <p:txBody>
                <a:bodyPr wrap="square">
                  <a:spAutoFit/>
                </a:bodyPr>
                <a:lstStyle/>
                <a:p>
                  <a:pPr algn="ctr"/>
                  <a:r>
                    <a:rPr lang="en-IN" b="1" dirty="0">
                      <a:solidFill>
                        <a:schemeClr val="bg1"/>
                      </a:solidFill>
                      <a:latin typeface="Montserrat" panose="00000500000000000000" pitchFamily="2" charset="0"/>
                    </a:rPr>
                    <a:t>Sanju Samson</a:t>
                  </a:r>
                </a:p>
              </p:txBody>
            </p:sp>
            <p:sp>
              <p:nvSpPr>
                <p:cNvPr id="7173" name="TextBox 7172">
                  <a:extLst>
                    <a:ext uri="{FF2B5EF4-FFF2-40B4-BE49-F238E27FC236}">
                      <a16:creationId xmlns:a16="http://schemas.microsoft.com/office/drawing/2014/main" id="{1CB12DC5-647A-A5BE-3FF0-3C8C2E9745E9}"/>
                    </a:ext>
                  </a:extLst>
                </p:cNvPr>
                <p:cNvSpPr txBox="1"/>
                <p:nvPr/>
              </p:nvSpPr>
              <p:spPr>
                <a:xfrm>
                  <a:off x="1813008" y="3819883"/>
                  <a:ext cx="2879558" cy="369332"/>
                </a:xfrm>
                <a:prstGeom prst="rect">
                  <a:avLst/>
                </a:prstGeom>
              </p:spPr>
              <p:txBody>
                <a:bodyPr wrap="square">
                  <a:spAutoFit/>
                </a:bodyPr>
                <a:lstStyle/>
                <a:p>
                  <a:pPr algn="ctr"/>
                  <a:r>
                    <a:rPr lang="en-IN" b="1" dirty="0">
                      <a:solidFill>
                        <a:schemeClr val="bg1"/>
                      </a:solidFill>
                      <a:latin typeface="Montserrat" panose="00000500000000000000" pitchFamily="2" charset="0"/>
                    </a:rPr>
                    <a:t>KL Rahul</a:t>
                  </a:r>
                </a:p>
              </p:txBody>
            </p:sp>
            <p:sp>
              <p:nvSpPr>
                <p:cNvPr id="7174" name="TextBox 7173">
                  <a:extLst>
                    <a:ext uri="{FF2B5EF4-FFF2-40B4-BE49-F238E27FC236}">
                      <a16:creationId xmlns:a16="http://schemas.microsoft.com/office/drawing/2014/main" id="{FC6F9CB5-BAB2-5273-F112-A2F2D358B2EE}"/>
                    </a:ext>
                  </a:extLst>
                </p:cNvPr>
                <p:cNvSpPr txBox="1"/>
                <p:nvPr/>
              </p:nvSpPr>
              <p:spPr>
                <a:xfrm>
                  <a:off x="7499433" y="3819883"/>
                  <a:ext cx="2879558" cy="369332"/>
                </a:xfrm>
                <a:prstGeom prst="rect">
                  <a:avLst/>
                </a:prstGeom>
              </p:spPr>
              <p:txBody>
                <a:bodyPr wrap="square">
                  <a:spAutoFit/>
                </a:bodyPr>
                <a:lstStyle/>
                <a:p>
                  <a:pPr algn="ctr"/>
                  <a:r>
                    <a:rPr lang="en-IN" b="1" dirty="0">
                      <a:solidFill>
                        <a:schemeClr val="bg1"/>
                      </a:solidFill>
                      <a:latin typeface="Montserrat" panose="00000500000000000000" pitchFamily="2" charset="0"/>
                    </a:rPr>
                    <a:t>Shikhar Dhawan</a:t>
                  </a:r>
                </a:p>
              </p:txBody>
            </p:sp>
            <p:sp>
              <p:nvSpPr>
                <p:cNvPr id="7175" name="TextBox 7174">
                  <a:extLst>
                    <a:ext uri="{FF2B5EF4-FFF2-40B4-BE49-F238E27FC236}">
                      <a16:creationId xmlns:a16="http://schemas.microsoft.com/office/drawing/2014/main" id="{DC6014F4-68FE-A68B-8990-3D0E6C26E647}"/>
                    </a:ext>
                  </a:extLst>
                </p:cNvPr>
                <p:cNvSpPr txBox="1"/>
                <p:nvPr/>
              </p:nvSpPr>
              <p:spPr>
                <a:xfrm>
                  <a:off x="1813008" y="2819591"/>
                  <a:ext cx="2879558" cy="369332"/>
                </a:xfrm>
                <a:prstGeom prst="rect">
                  <a:avLst/>
                </a:prstGeom>
              </p:spPr>
              <p:txBody>
                <a:bodyPr wrap="square">
                  <a:spAutoFit/>
                </a:bodyPr>
                <a:lstStyle/>
                <a:p>
                  <a:pPr algn="ctr"/>
                  <a:r>
                    <a:rPr lang="en-IN" b="1" dirty="0">
                      <a:solidFill>
                        <a:schemeClr val="bg1"/>
                      </a:solidFill>
                      <a:latin typeface="Montserrat" panose="00000500000000000000" pitchFamily="2" charset="0"/>
                    </a:rPr>
                    <a:t>Rishabh Pant</a:t>
                  </a:r>
                </a:p>
              </p:txBody>
            </p:sp>
            <p:sp>
              <p:nvSpPr>
                <p:cNvPr id="7176" name="TextBox 7175">
                  <a:extLst>
                    <a:ext uri="{FF2B5EF4-FFF2-40B4-BE49-F238E27FC236}">
                      <a16:creationId xmlns:a16="http://schemas.microsoft.com/office/drawing/2014/main" id="{46087DFF-914A-B6F2-1D94-CD5372DA73E3}"/>
                    </a:ext>
                  </a:extLst>
                </p:cNvPr>
                <p:cNvSpPr txBox="1"/>
                <p:nvPr/>
              </p:nvSpPr>
              <p:spPr>
                <a:xfrm>
                  <a:off x="7499433" y="2819591"/>
                  <a:ext cx="2879558" cy="369332"/>
                </a:xfrm>
                <a:prstGeom prst="rect">
                  <a:avLst/>
                </a:prstGeom>
              </p:spPr>
              <p:txBody>
                <a:bodyPr wrap="square">
                  <a:spAutoFit/>
                </a:bodyPr>
                <a:lstStyle/>
                <a:p>
                  <a:pPr algn="ctr"/>
                  <a:r>
                    <a:rPr lang="en-IN" b="1" dirty="0">
                      <a:solidFill>
                        <a:schemeClr val="bg1"/>
                      </a:solidFill>
                      <a:latin typeface="Montserrat" panose="00000500000000000000" pitchFamily="2" charset="0"/>
                    </a:rPr>
                    <a:t>Shreyas Iyer</a:t>
                  </a:r>
                </a:p>
              </p:txBody>
            </p:sp>
          </p:grpSp>
          <p:pic>
            <p:nvPicPr>
              <p:cNvPr id="7177" name="Picture 4" descr="handcuffs dead skate rishabh pant ipl light's Catholic Mart">
                <a:extLst>
                  <a:ext uri="{FF2B5EF4-FFF2-40B4-BE49-F238E27FC236}">
                    <a16:creationId xmlns:a16="http://schemas.microsoft.com/office/drawing/2014/main" id="{CC03B577-5F2A-35FE-2146-515336DAC9A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01512" y="2416696"/>
                <a:ext cx="942975" cy="942975"/>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6" descr="Kl Rahul Ipl Price 2023 - IPL 2024">
                <a:extLst>
                  <a:ext uri="{FF2B5EF4-FFF2-40B4-BE49-F238E27FC236}">
                    <a16:creationId xmlns:a16="http://schemas.microsoft.com/office/drawing/2014/main" id="{5E453921-EB98-E488-99D1-ACF7F141D30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501520" y="3411497"/>
                <a:ext cx="942958" cy="942958"/>
              </a:xfrm>
              <a:prstGeom prst="rect">
                <a:avLst/>
              </a:prstGeom>
              <a:noFill/>
              <a:extLst>
                <a:ext uri="{909E8E84-426E-40DD-AFC4-6F175D3DCCD1}">
                  <a14:hiddenFill xmlns:a14="http://schemas.microsoft.com/office/drawing/2010/main">
                    <a:solidFill>
                      <a:srgbClr val="FFFFFF"/>
                    </a:solidFill>
                  </a14:hiddenFill>
                </a:ext>
              </a:extLst>
            </p:spPr>
          </p:pic>
          <p:pic>
            <p:nvPicPr>
              <p:cNvPr id="7179" name="Picture 8" descr="IPL 2024 | Mumbai Indians | Hardik Pandya Player Profile">
                <a:extLst>
                  <a:ext uri="{FF2B5EF4-FFF2-40B4-BE49-F238E27FC236}">
                    <a16:creationId xmlns:a16="http://schemas.microsoft.com/office/drawing/2014/main" id="{132BDB8B-3D76-BBBB-445C-A984532605A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538625" y="4491506"/>
                <a:ext cx="868749" cy="868749"/>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0" descr="IPL 2024 | Sunrisers Hyderabad | Pat Cummins Player Profile">
                <a:extLst>
                  <a:ext uri="{FF2B5EF4-FFF2-40B4-BE49-F238E27FC236}">
                    <a16:creationId xmlns:a16="http://schemas.microsoft.com/office/drawing/2014/main" id="{7A806F66-F98A-B7D1-10DA-602A0A91D4F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528955" y="5465547"/>
                <a:ext cx="888089" cy="888089"/>
              </a:xfrm>
              <a:prstGeom prst="rect">
                <a:avLst/>
              </a:prstGeom>
              <a:noFill/>
              <a:extLst>
                <a:ext uri="{909E8E84-426E-40DD-AFC4-6F175D3DCCD1}">
                  <a14:hiddenFill xmlns:a14="http://schemas.microsoft.com/office/drawing/2010/main">
                    <a:solidFill>
                      <a:srgbClr val="FFFFFF"/>
                    </a:solidFill>
                  </a14:hiddenFill>
                </a:ext>
              </a:extLst>
            </p:spPr>
          </p:pic>
        </p:grpSp>
        <p:pic>
          <p:nvPicPr>
            <p:cNvPr id="7182" name="Picture 12" descr="IPL 2024 | Gujarat Titans | Shubman Gill Player Profile">
              <a:extLst>
                <a:ext uri="{FF2B5EF4-FFF2-40B4-BE49-F238E27FC236}">
                  <a16:creationId xmlns:a16="http://schemas.microsoft.com/office/drawing/2014/main" id="{DB675295-5523-47F8-9577-C8F9BF42914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199241" y="1466003"/>
              <a:ext cx="887462" cy="887462"/>
            </a:xfrm>
            <a:prstGeom prst="rect">
              <a:avLst/>
            </a:prstGeom>
            <a:noFill/>
            <a:extLst>
              <a:ext uri="{909E8E84-426E-40DD-AFC4-6F175D3DCCD1}">
                <a14:hiddenFill xmlns:a14="http://schemas.microsoft.com/office/drawing/2010/main">
                  <a:solidFill>
                    <a:srgbClr val="FFFFFF"/>
                  </a:solidFill>
                </a14:hiddenFill>
              </a:ext>
            </a:extLst>
          </p:spPr>
        </p:pic>
        <p:pic>
          <p:nvPicPr>
            <p:cNvPr id="7183" name="Picture 14" descr="IPL 2024 | Kolkata Knight Riders | Shreyas Iyer Player Profile">
              <a:extLst>
                <a:ext uri="{FF2B5EF4-FFF2-40B4-BE49-F238E27FC236}">
                  <a16:creationId xmlns:a16="http://schemas.microsoft.com/office/drawing/2014/main" id="{95AAF920-4AAD-4F4E-5C68-3B60CD9C4DD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222083" y="2462613"/>
              <a:ext cx="888905" cy="888905"/>
            </a:xfrm>
            <a:prstGeom prst="rect">
              <a:avLst/>
            </a:prstGeom>
            <a:noFill/>
            <a:extLst>
              <a:ext uri="{909E8E84-426E-40DD-AFC4-6F175D3DCCD1}">
                <a14:hiddenFill xmlns:a14="http://schemas.microsoft.com/office/drawing/2010/main">
                  <a:solidFill>
                    <a:srgbClr val="FFFFFF"/>
                  </a:solidFill>
                </a14:hiddenFill>
              </a:ext>
            </a:extLst>
          </p:spPr>
        </p:pic>
        <p:pic>
          <p:nvPicPr>
            <p:cNvPr id="7184" name="Picture 16" descr="IPL 2024 | Punjab Kings | Shikhar Dhawan Player Profile">
              <a:extLst>
                <a:ext uri="{FF2B5EF4-FFF2-40B4-BE49-F238E27FC236}">
                  <a16:creationId xmlns:a16="http://schemas.microsoft.com/office/drawing/2014/main" id="{28F3877F-0BED-0952-A8A4-4F3A5135AE07}"/>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209922" y="3453150"/>
              <a:ext cx="902578" cy="902578"/>
            </a:xfrm>
            <a:prstGeom prst="rect">
              <a:avLst/>
            </a:prstGeom>
            <a:noFill/>
            <a:extLst>
              <a:ext uri="{909E8E84-426E-40DD-AFC4-6F175D3DCCD1}">
                <a14:hiddenFill xmlns:a14="http://schemas.microsoft.com/office/drawing/2010/main">
                  <a:solidFill>
                    <a:srgbClr val="FFFFFF"/>
                  </a:solidFill>
                </a14:hiddenFill>
              </a:ext>
            </a:extLst>
          </p:spPr>
        </p:pic>
        <p:pic>
          <p:nvPicPr>
            <p:cNvPr id="7188" name="Picture 20" descr="Mens Team | IPLT20">
              <a:extLst>
                <a:ext uri="{FF2B5EF4-FFF2-40B4-BE49-F238E27FC236}">
                  <a16:creationId xmlns:a16="http://schemas.microsoft.com/office/drawing/2014/main" id="{68500432-DB92-D196-FE96-2F368E0B7749}"/>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163206" y="4407695"/>
              <a:ext cx="945536" cy="945536"/>
            </a:xfrm>
            <a:prstGeom prst="rect">
              <a:avLst/>
            </a:prstGeom>
            <a:noFill/>
            <a:extLst>
              <a:ext uri="{909E8E84-426E-40DD-AFC4-6F175D3DCCD1}">
                <a14:hiddenFill xmlns:a14="http://schemas.microsoft.com/office/drawing/2010/main">
                  <a:solidFill>
                    <a:srgbClr val="FFFFFF"/>
                  </a:solidFill>
                </a14:hiddenFill>
              </a:ext>
            </a:extLst>
          </p:spPr>
        </p:pic>
        <p:pic>
          <p:nvPicPr>
            <p:cNvPr id="7190" name="Picture 22" descr="IPL 2024 | Royal Challengers Bengaluru | Faf du Plessis Player Profile">
              <a:extLst>
                <a:ext uri="{FF2B5EF4-FFF2-40B4-BE49-F238E27FC236}">
                  <a16:creationId xmlns:a16="http://schemas.microsoft.com/office/drawing/2014/main" id="{CE7F76E1-D50A-C4D5-6D77-F3B0C8982467}"/>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203497" y="5426869"/>
              <a:ext cx="926949" cy="92694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12800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5C967B35-E605-169B-FEE9-DF49E17376A5}"/>
            </a:ext>
          </a:extLst>
        </p:cNvPr>
        <p:cNvGrpSpPr/>
        <p:nvPr/>
      </p:nvGrpSpPr>
      <p:grpSpPr>
        <a:xfrm>
          <a:off x="0" y="0"/>
          <a:ext cx="0" cy="0"/>
          <a:chOff x="0" y="0"/>
          <a:chExt cx="0" cy="0"/>
        </a:xfrm>
      </p:grpSpPr>
      <p:pic>
        <p:nvPicPr>
          <p:cNvPr id="5" name="Picture 4" descr="A black background with a circle&#10;&#10;Description automatically generated">
            <a:extLst>
              <a:ext uri="{FF2B5EF4-FFF2-40B4-BE49-F238E27FC236}">
                <a16:creationId xmlns:a16="http://schemas.microsoft.com/office/drawing/2014/main" id="{0E8B4AFE-67CB-CB4B-BF04-D97FFC666A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2">
            <a:extLst>
              <a:ext uri="{FF2B5EF4-FFF2-40B4-BE49-F238E27FC236}">
                <a16:creationId xmlns:a16="http://schemas.microsoft.com/office/drawing/2014/main" id="{5A66611D-16F2-1CEF-CC1A-A4355AC39C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8456"/>
            <a:ext cx="1152525" cy="5762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5940114-37EA-5A28-2A19-2CE87107877E}"/>
              </a:ext>
            </a:extLst>
          </p:cNvPr>
          <p:cNvSpPr txBox="1"/>
          <p:nvPr/>
        </p:nvSpPr>
        <p:spPr>
          <a:xfrm>
            <a:off x="268913" y="1138886"/>
            <a:ext cx="11654173" cy="554972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GB" sz="1400" b="0" i="0" dirty="0">
                <a:solidFill>
                  <a:schemeClr val="bg1"/>
                </a:solidFill>
                <a:effectLst/>
                <a:latin typeface="Söhne"/>
              </a:rPr>
              <a:t>Increase traffic to the Sports Basics website through a special edition magazine focusing on IPL 2024.</a:t>
            </a:r>
          </a:p>
          <a:p>
            <a:pPr marL="285750" indent="-285750">
              <a:lnSpc>
                <a:spcPct val="150000"/>
              </a:lnSpc>
              <a:buFont typeface="Arial" panose="020B0604020202020204" pitchFamily="34" charset="0"/>
              <a:buChar char="•"/>
            </a:pPr>
            <a:r>
              <a:rPr lang="en-GB" sz="1400" b="0" i="0" dirty="0">
                <a:solidFill>
                  <a:schemeClr val="bg1"/>
                </a:solidFill>
                <a:effectLst/>
                <a:latin typeface="Söhne"/>
              </a:rPr>
              <a:t>Objective is to provide insights and facts for fans, analysts, and teams based on data analytics of the last 3 years' IPL matches.</a:t>
            </a:r>
          </a:p>
          <a:p>
            <a:pPr marL="285750" indent="-285750">
              <a:lnSpc>
                <a:spcPct val="150000"/>
              </a:lnSpc>
              <a:buFont typeface="Arial" panose="020B0604020202020204" pitchFamily="34" charset="0"/>
              <a:buChar char="•"/>
            </a:pPr>
            <a:r>
              <a:rPr lang="en-GB" sz="1400" b="0" i="0" dirty="0">
                <a:solidFill>
                  <a:schemeClr val="bg1"/>
                </a:solidFill>
                <a:effectLst/>
                <a:latin typeface="Söhne"/>
              </a:rPr>
              <a:t>Utilize data analytics to extract meaningful insights and trends from the IPL match data spanning the past three years.</a:t>
            </a:r>
          </a:p>
          <a:p>
            <a:pPr marL="285750" indent="-285750">
              <a:lnSpc>
                <a:spcPct val="150000"/>
              </a:lnSpc>
              <a:buFont typeface="Arial" panose="020B0604020202020204" pitchFamily="34" charset="0"/>
              <a:buChar char="•"/>
            </a:pPr>
            <a:r>
              <a:rPr lang="en-GB" sz="1400" dirty="0">
                <a:solidFill>
                  <a:schemeClr val="bg1"/>
                </a:solidFill>
                <a:latin typeface="Söhne"/>
              </a:rPr>
              <a:t>Utilizing soft tools such as Excel &amp; Power Query For Data Transformation, Power BI for Visuals , SQL for Primary Insights &amp; Power point for presentation.</a:t>
            </a:r>
          </a:p>
          <a:p>
            <a:pPr marL="285750" indent="-285750">
              <a:lnSpc>
                <a:spcPct val="150000"/>
              </a:lnSpc>
              <a:buFont typeface="Arial" panose="020B0604020202020204" pitchFamily="34" charset="0"/>
              <a:buChar char="•"/>
            </a:pPr>
            <a:r>
              <a:rPr lang="en-GB" sz="1400" b="0" i="0" dirty="0">
                <a:solidFill>
                  <a:schemeClr val="bg1"/>
                </a:solidFill>
                <a:effectLst/>
                <a:latin typeface="Söhne"/>
              </a:rPr>
              <a:t>Using </a:t>
            </a:r>
            <a:r>
              <a:rPr lang="en-GB" sz="1400" dirty="0">
                <a:solidFill>
                  <a:schemeClr val="bg1"/>
                </a:solidFill>
                <a:latin typeface="Söhne"/>
              </a:rPr>
              <a:t>3 years provided data for Predictions.</a:t>
            </a:r>
          </a:p>
          <a:p>
            <a:pPr marL="285750" indent="-285750">
              <a:lnSpc>
                <a:spcPct val="150000"/>
              </a:lnSpc>
              <a:buFont typeface="Arial" panose="020B0604020202020204" pitchFamily="34" charset="0"/>
              <a:buChar char="•"/>
            </a:pPr>
            <a:r>
              <a:rPr lang="en-GB" sz="1400" dirty="0">
                <a:solidFill>
                  <a:schemeClr val="bg1"/>
                </a:solidFill>
                <a:latin typeface="Söhne"/>
              </a:rPr>
              <a:t>Providing valuable primary Insights such as:</a:t>
            </a:r>
          </a:p>
          <a:p>
            <a:pPr>
              <a:lnSpc>
                <a:spcPct val="150000"/>
              </a:lnSpc>
            </a:pPr>
            <a:r>
              <a:rPr lang="en-GB" sz="1400" dirty="0">
                <a:solidFill>
                  <a:schemeClr val="bg1"/>
                </a:solidFill>
              </a:rPr>
              <a:t>                   1. Top 10 batsmen based on past 3 years total runs scored. </a:t>
            </a:r>
          </a:p>
          <a:p>
            <a:pPr>
              <a:lnSpc>
                <a:spcPct val="150000"/>
              </a:lnSpc>
            </a:pPr>
            <a:r>
              <a:rPr lang="en-GB" sz="1400" dirty="0">
                <a:solidFill>
                  <a:schemeClr val="bg1"/>
                </a:solidFill>
              </a:rPr>
              <a:t>                    2. Top 10 batsmen based on past 3 years batting average. (min 60 balls faced in each season) </a:t>
            </a:r>
          </a:p>
          <a:p>
            <a:pPr>
              <a:lnSpc>
                <a:spcPct val="150000"/>
              </a:lnSpc>
            </a:pPr>
            <a:r>
              <a:rPr lang="en-GB" sz="1400" dirty="0">
                <a:solidFill>
                  <a:schemeClr val="bg1"/>
                </a:solidFill>
              </a:rPr>
              <a:t>                    3. Top 10 batsmen based on past 3 years strike rate (min 60 balls faced in each season) </a:t>
            </a:r>
          </a:p>
          <a:p>
            <a:pPr>
              <a:lnSpc>
                <a:spcPct val="150000"/>
              </a:lnSpc>
            </a:pPr>
            <a:r>
              <a:rPr lang="en-GB" sz="1400" dirty="0">
                <a:solidFill>
                  <a:schemeClr val="bg1"/>
                </a:solidFill>
              </a:rPr>
              <a:t>                    4. Top 10 bowlers based on past 3 years total wickets taken. </a:t>
            </a:r>
          </a:p>
          <a:p>
            <a:pPr>
              <a:lnSpc>
                <a:spcPct val="150000"/>
              </a:lnSpc>
            </a:pPr>
            <a:r>
              <a:rPr lang="en-GB" sz="1400" dirty="0">
                <a:solidFill>
                  <a:schemeClr val="bg1"/>
                </a:solidFill>
              </a:rPr>
              <a:t>                    5. Top 10 bowlers based on past 3 years bowling average. (min 60 balls bowled in each season) </a:t>
            </a:r>
          </a:p>
          <a:p>
            <a:pPr>
              <a:lnSpc>
                <a:spcPct val="150000"/>
              </a:lnSpc>
            </a:pPr>
            <a:r>
              <a:rPr lang="en-GB" sz="1400" dirty="0">
                <a:solidFill>
                  <a:schemeClr val="bg1"/>
                </a:solidFill>
              </a:rPr>
              <a:t>                    6. Top 10 bowlers based on past 3 years economy rate. (min 60 balls bowled in each season) </a:t>
            </a:r>
          </a:p>
          <a:p>
            <a:pPr>
              <a:lnSpc>
                <a:spcPct val="150000"/>
              </a:lnSpc>
            </a:pPr>
            <a:r>
              <a:rPr lang="en-GB" sz="1400" dirty="0">
                <a:solidFill>
                  <a:schemeClr val="bg1"/>
                </a:solidFill>
              </a:rPr>
              <a:t>                    7. Top 5 batsmen based on past 3 years boundary % (fours and sixes). </a:t>
            </a:r>
          </a:p>
          <a:p>
            <a:pPr>
              <a:lnSpc>
                <a:spcPct val="150000"/>
              </a:lnSpc>
            </a:pPr>
            <a:r>
              <a:rPr lang="en-GB" sz="1400" dirty="0">
                <a:solidFill>
                  <a:schemeClr val="bg1"/>
                </a:solidFill>
              </a:rPr>
              <a:t>                    8. Top 5 bowlers based on past 3 years dot ball %. </a:t>
            </a:r>
          </a:p>
          <a:p>
            <a:pPr>
              <a:lnSpc>
                <a:spcPct val="150000"/>
              </a:lnSpc>
            </a:pPr>
            <a:r>
              <a:rPr lang="en-GB" sz="1400" dirty="0">
                <a:solidFill>
                  <a:schemeClr val="bg1"/>
                </a:solidFill>
              </a:rPr>
              <a:t>                    9. Top 4 teams based on past 3 years winning %. </a:t>
            </a:r>
          </a:p>
          <a:p>
            <a:pPr>
              <a:lnSpc>
                <a:spcPct val="150000"/>
              </a:lnSpc>
            </a:pPr>
            <a:r>
              <a:rPr lang="en-GB" sz="1400" dirty="0">
                <a:solidFill>
                  <a:schemeClr val="bg1"/>
                </a:solidFill>
              </a:rPr>
              <a:t>                   10.Top 2 teams with the highest number of wins achieved by chasing targets over the past 3 years.</a:t>
            </a:r>
            <a:endParaRPr lang="en-GB" sz="1400" b="0" i="0" dirty="0">
              <a:solidFill>
                <a:schemeClr val="bg1"/>
              </a:solidFill>
              <a:effectLst/>
              <a:latin typeface="Söhne"/>
            </a:endParaRPr>
          </a:p>
          <a:p>
            <a:pPr marL="285750" indent="-285750">
              <a:lnSpc>
                <a:spcPct val="150000"/>
              </a:lnSpc>
              <a:buFont typeface="Arial" panose="020B0604020202020204" pitchFamily="34" charset="0"/>
              <a:buChar char="•"/>
            </a:pPr>
            <a:endParaRPr lang="en-IN" sz="1400" dirty="0">
              <a:solidFill>
                <a:schemeClr val="bg1"/>
              </a:solidFill>
              <a:latin typeface="Montserrat" panose="00000500000000000000" pitchFamily="2" charset="0"/>
            </a:endParaRPr>
          </a:p>
        </p:txBody>
      </p:sp>
      <p:sp>
        <p:nvSpPr>
          <p:cNvPr id="11" name="TextBox 10">
            <a:extLst>
              <a:ext uri="{FF2B5EF4-FFF2-40B4-BE49-F238E27FC236}">
                <a16:creationId xmlns:a16="http://schemas.microsoft.com/office/drawing/2014/main" id="{05D1C4A8-8511-70E5-6B46-5E9D06AE070D}"/>
              </a:ext>
            </a:extLst>
          </p:cNvPr>
          <p:cNvSpPr txBox="1"/>
          <p:nvPr/>
        </p:nvSpPr>
        <p:spPr>
          <a:xfrm>
            <a:off x="4169733" y="323165"/>
            <a:ext cx="3071039" cy="646331"/>
          </a:xfrm>
          <a:prstGeom prst="rect">
            <a:avLst/>
          </a:prstGeom>
          <a:noFill/>
        </p:spPr>
        <p:txBody>
          <a:bodyPr wrap="square">
            <a:spAutoFit/>
          </a:bodyPr>
          <a:lstStyle/>
          <a:p>
            <a:r>
              <a:rPr lang="en-US" sz="3600" b="1" i="0" dirty="0">
                <a:solidFill>
                  <a:schemeClr val="accent2"/>
                </a:solidFill>
                <a:effectLst/>
                <a:latin typeface="Montserrat" panose="00000500000000000000" pitchFamily="2" charset="0"/>
              </a:rPr>
              <a:t>OBJECTIVE</a:t>
            </a:r>
            <a:endParaRPr lang="en-IN" sz="3600" b="1" dirty="0">
              <a:solidFill>
                <a:schemeClr val="accent2"/>
              </a:solidFill>
              <a:latin typeface="Montserrat" panose="00000500000000000000" pitchFamily="2" charset="0"/>
            </a:endParaRPr>
          </a:p>
        </p:txBody>
      </p:sp>
      <p:pic>
        <p:nvPicPr>
          <p:cNvPr id="3627" name="Picture 3626" descr="A colorful lines on a black background&#10;&#10;Description automatically generated">
            <a:extLst>
              <a:ext uri="{FF2B5EF4-FFF2-40B4-BE49-F238E27FC236}">
                <a16:creationId xmlns:a16="http://schemas.microsoft.com/office/drawing/2014/main" id="{E58013DC-CEAC-3389-0545-128D76CEC8E1}"/>
              </a:ext>
            </a:extLst>
          </p:cNvPr>
          <p:cNvPicPr>
            <a:picLocks noChangeAspect="1"/>
          </p:cNvPicPr>
          <p:nvPr/>
        </p:nvPicPr>
        <p:blipFill>
          <a:blip r:embed="rId4">
            <a:alphaModFix amt="90000"/>
            <a:extLst>
              <a:ext uri="{28A0092B-C50C-407E-A947-70E740481C1C}">
                <a14:useLocalDpi xmlns:a14="http://schemas.microsoft.com/office/drawing/2010/main" val="0"/>
              </a:ext>
            </a:extLst>
          </a:blip>
          <a:stretch>
            <a:fillRect/>
          </a:stretch>
        </p:blipFill>
        <p:spPr>
          <a:xfrm>
            <a:off x="9443062" y="0"/>
            <a:ext cx="2748938" cy="1563494"/>
          </a:xfrm>
          <a:prstGeom prst="rect">
            <a:avLst/>
          </a:prstGeom>
        </p:spPr>
      </p:pic>
      <p:pic>
        <p:nvPicPr>
          <p:cNvPr id="3628" name="Picture 3627" descr="A colorful lines on a black background&#10;&#10;Description automatically generated">
            <a:extLst>
              <a:ext uri="{FF2B5EF4-FFF2-40B4-BE49-F238E27FC236}">
                <a16:creationId xmlns:a16="http://schemas.microsoft.com/office/drawing/2014/main" id="{CD7BBC8C-2360-6BCD-D724-91460588EBEE}"/>
              </a:ext>
            </a:extLst>
          </p:cNvPr>
          <p:cNvPicPr>
            <a:picLocks noChangeAspect="1"/>
          </p:cNvPicPr>
          <p:nvPr/>
        </p:nvPicPr>
        <p:blipFill>
          <a:blip r:embed="rId4">
            <a:alphaModFix amt="43000"/>
            <a:extLst>
              <a:ext uri="{28A0092B-C50C-407E-A947-70E740481C1C}">
                <a14:useLocalDpi xmlns:a14="http://schemas.microsoft.com/office/drawing/2010/main" val="0"/>
              </a:ext>
            </a:extLst>
          </a:blip>
          <a:stretch>
            <a:fillRect/>
          </a:stretch>
        </p:blipFill>
        <p:spPr>
          <a:xfrm rot="10800000">
            <a:off x="0" y="5294506"/>
            <a:ext cx="2748938" cy="1563494"/>
          </a:xfrm>
          <a:prstGeom prst="rect">
            <a:avLst/>
          </a:prstGeom>
        </p:spPr>
      </p:pic>
    </p:spTree>
    <p:extLst>
      <p:ext uri="{BB962C8B-B14F-4D97-AF65-F5344CB8AC3E}">
        <p14:creationId xmlns:p14="http://schemas.microsoft.com/office/powerpoint/2010/main" val="3930755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5C967B35-E605-169B-FEE9-DF49E17376A5}"/>
            </a:ext>
          </a:extLst>
        </p:cNvPr>
        <p:cNvGrpSpPr/>
        <p:nvPr/>
      </p:nvGrpSpPr>
      <p:grpSpPr>
        <a:xfrm>
          <a:off x="0" y="0"/>
          <a:ext cx="0" cy="0"/>
          <a:chOff x="0" y="0"/>
          <a:chExt cx="0" cy="0"/>
        </a:xfrm>
      </p:grpSpPr>
      <p:pic>
        <p:nvPicPr>
          <p:cNvPr id="5" name="Picture 4" descr="A black background with a circle&#10;&#10;Description automatically generated">
            <a:extLst>
              <a:ext uri="{FF2B5EF4-FFF2-40B4-BE49-F238E27FC236}">
                <a16:creationId xmlns:a16="http://schemas.microsoft.com/office/drawing/2014/main" id="{0E8B4AFE-67CB-CB4B-BF04-D97FFC666A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1999" cy="6858001"/>
          </a:xfrm>
          <a:prstGeom prst="rect">
            <a:avLst/>
          </a:prstGeom>
        </p:spPr>
      </p:pic>
      <p:pic>
        <p:nvPicPr>
          <p:cNvPr id="2" name="Picture 2">
            <a:extLst>
              <a:ext uri="{FF2B5EF4-FFF2-40B4-BE49-F238E27FC236}">
                <a16:creationId xmlns:a16="http://schemas.microsoft.com/office/drawing/2014/main" id="{5A66611D-16F2-1CEF-CC1A-A4355AC39C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8456"/>
            <a:ext cx="1152525" cy="57626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5D1C4A8-8511-70E5-6B46-5E9D06AE070D}"/>
              </a:ext>
            </a:extLst>
          </p:cNvPr>
          <p:cNvSpPr txBox="1"/>
          <p:nvPr/>
        </p:nvSpPr>
        <p:spPr>
          <a:xfrm>
            <a:off x="4169733" y="323165"/>
            <a:ext cx="3831267" cy="646331"/>
          </a:xfrm>
          <a:prstGeom prst="rect">
            <a:avLst/>
          </a:prstGeom>
          <a:noFill/>
        </p:spPr>
        <p:txBody>
          <a:bodyPr wrap="square">
            <a:spAutoFit/>
          </a:bodyPr>
          <a:lstStyle/>
          <a:p>
            <a:r>
              <a:rPr lang="en-US" sz="3600" b="1" i="0" dirty="0">
                <a:solidFill>
                  <a:schemeClr val="accent2"/>
                </a:solidFill>
                <a:effectLst/>
                <a:latin typeface="Montserrat" panose="00000500000000000000" pitchFamily="2" charset="0"/>
              </a:rPr>
              <a:t>TOOLS USED</a:t>
            </a:r>
            <a:endParaRPr lang="en-IN" sz="3600" b="1" dirty="0">
              <a:solidFill>
                <a:schemeClr val="accent2"/>
              </a:solidFill>
              <a:latin typeface="Montserrat" panose="00000500000000000000" pitchFamily="2" charset="0"/>
            </a:endParaRPr>
          </a:p>
        </p:txBody>
      </p:sp>
      <p:pic>
        <p:nvPicPr>
          <p:cNvPr id="3627" name="Picture 3626" descr="A colorful lines on a black background&#10;&#10;Description automatically generated">
            <a:extLst>
              <a:ext uri="{FF2B5EF4-FFF2-40B4-BE49-F238E27FC236}">
                <a16:creationId xmlns:a16="http://schemas.microsoft.com/office/drawing/2014/main" id="{E58013DC-CEAC-3389-0545-128D76CEC8E1}"/>
              </a:ext>
            </a:extLst>
          </p:cNvPr>
          <p:cNvPicPr>
            <a:picLocks noChangeAspect="1"/>
          </p:cNvPicPr>
          <p:nvPr/>
        </p:nvPicPr>
        <p:blipFill>
          <a:blip r:embed="rId4">
            <a:alphaModFix amt="90000"/>
            <a:extLst>
              <a:ext uri="{28A0092B-C50C-407E-A947-70E740481C1C}">
                <a14:useLocalDpi xmlns:a14="http://schemas.microsoft.com/office/drawing/2010/main" val="0"/>
              </a:ext>
            </a:extLst>
          </a:blip>
          <a:stretch>
            <a:fillRect/>
          </a:stretch>
        </p:blipFill>
        <p:spPr>
          <a:xfrm>
            <a:off x="9443062" y="0"/>
            <a:ext cx="2748938" cy="1563494"/>
          </a:xfrm>
          <a:prstGeom prst="rect">
            <a:avLst/>
          </a:prstGeom>
        </p:spPr>
      </p:pic>
      <p:pic>
        <p:nvPicPr>
          <p:cNvPr id="3628" name="Picture 3627" descr="A colorful lines on a black background&#10;&#10;Description automatically generated">
            <a:extLst>
              <a:ext uri="{FF2B5EF4-FFF2-40B4-BE49-F238E27FC236}">
                <a16:creationId xmlns:a16="http://schemas.microsoft.com/office/drawing/2014/main" id="{CD7BBC8C-2360-6BCD-D724-91460588EBEE}"/>
              </a:ext>
            </a:extLst>
          </p:cNvPr>
          <p:cNvPicPr>
            <a:picLocks noChangeAspect="1"/>
          </p:cNvPicPr>
          <p:nvPr/>
        </p:nvPicPr>
        <p:blipFill>
          <a:blip r:embed="rId4">
            <a:alphaModFix amt="43000"/>
            <a:extLst>
              <a:ext uri="{28A0092B-C50C-407E-A947-70E740481C1C}">
                <a14:useLocalDpi xmlns:a14="http://schemas.microsoft.com/office/drawing/2010/main" val="0"/>
              </a:ext>
            </a:extLst>
          </a:blip>
          <a:stretch>
            <a:fillRect/>
          </a:stretch>
        </p:blipFill>
        <p:spPr>
          <a:xfrm rot="10800000">
            <a:off x="0" y="5294506"/>
            <a:ext cx="2748938" cy="1563494"/>
          </a:xfrm>
          <a:prstGeom prst="rect">
            <a:avLst/>
          </a:prstGeom>
        </p:spPr>
      </p:pic>
      <p:pic>
        <p:nvPicPr>
          <p:cNvPr id="6" name="Picture 5" descr="A green and white logo&#10;&#10;Description automatically generated">
            <a:extLst>
              <a:ext uri="{FF2B5EF4-FFF2-40B4-BE49-F238E27FC236}">
                <a16:creationId xmlns:a16="http://schemas.microsoft.com/office/drawing/2014/main" id="{AD90ADF5-636C-B9C4-18A0-2A814D282F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1125" y="1269290"/>
            <a:ext cx="1250367" cy="1250367"/>
          </a:xfrm>
          <a:prstGeom prst="rect">
            <a:avLst/>
          </a:prstGeom>
        </p:spPr>
      </p:pic>
      <p:grpSp>
        <p:nvGrpSpPr>
          <p:cNvPr id="12" name="Group 11">
            <a:extLst>
              <a:ext uri="{FF2B5EF4-FFF2-40B4-BE49-F238E27FC236}">
                <a16:creationId xmlns:a16="http://schemas.microsoft.com/office/drawing/2014/main" id="{198E0E23-5595-B1C9-77F2-0A6E1B9096AE}"/>
              </a:ext>
            </a:extLst>
          </p:cNvPr>
          <p:cNvGrpSpPr/>
          <p:nvPr/>
        </p:nvGrpSpPr>
        <p:grpSpPr>
          <a:xfrm>
            <a:off x="3680460" y="1571307"/>
            <a:ext cx="5509259" cy="646332"/>
            <a:chOff x="3646108" y="1899556"/>
            <a:chExt cx="1588872" cy="245025"/>
          </a:xfrm>
        </p:grpSpPr>
        <p:grpSp>
          <p:nvGrpSpPr>
            <p:cNvPr id="7" name="Group 6">
              <a:extLst>
                <a:ext uri="{FF2B5EF4-FFF2-40B4-BE49-F238E27FC236}">
                  <a16:creationId xmlns:a16="http://schemas.microsoft.com/office/drawing/2014/main" id="{83BEB832-657C-9F24-DFE9-63D827494C6F}"/>
                </a:ext>
              </a:extLst>
            </p:cNvPr>
            <p:cNvGrpSpPr/>
            <p:nvPr/>
          </p:nvGrpSpPr>
          <p:grpSpPr>
            <a:xfrm>
              <a:off x="3845685" y="1899556"/>
              <a:ext cx="1389295" cy="245025"/>
              <a:chOff x="654784" y="347271"/>
              <a:chExt cx="1389295" cy="245025"/>
            </a:xfrm>
            <a:scene3d>
              <a:camera prst="orthographicFront"/>
              <a:lightRig rig="flat" dir="t"/>
            </a:scene3d>
          </p:grpSpPr>
          <p:sp>
            <p:nvSpPr>
              <p:cNvPr id="8" name="Rectangle 7">
                <a:extLst>
                  <a:ext uri="{FF2B5EF4-FFF2-40B4-BE49-F238E27FC236}">
                    <a16:creationId xmlns:a16="http://schemas.microsoft.com/office/drawing/2014/main" id="{0547C8BB-9EB6-2B81-8A87-7505CE9CC25F}"/>
                  </a:ext>
                </a:extLst>
              </p:cNvPr>
              <p:cNvSpPr/>
              <p:nvPr/>
            </p:nvSpPr>
            <p:spPr>
              <a:xfrm>
                <a:off x="654784" y="347271"/>
                <a:ext cx="1389295" cy="245025"/>
              </a:xfrm>
              <a:prstGeom prst="rect">
                <a:avLst/>
              </a:prstGeom>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a:lstStyle/>
              <a:p>
                <a:endParaRPr lang="en-US"/>
              </a:p>
            </p:txBody>
          </p:sp>
          <p:sp>
            <p:nvSpPr>
              <p:cNvPr id="9" name="TextBox 8">
                <a:extLst>
                  <a:ext uri="{FF2B5EF4-FFF2-40B4-BE49-F238E27FC236}">
                    <a16:creationId xmlns:a16="http://schemas.microsoft.com/office/drawing/2014/main" id="{67877899-2104-0708-A93D-45F4837D2CA5}"/>
                  </a:ext>
                </a:extLst>
              </p:cNvPr>
              <p:cNvSpPr txBox="1"/>
              <p:nvPr/>
            </p:nvSpPr>
            <p:spPr>
              <a:xfrm>
                <a:off x="654784" y="347271"/>
                <a:ext cx="1389295" cy="245025"/>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1910" tIns="41910" rIns="41910" bIns="41910" numCol="1" spcCol="1270" anchor="ctr" anchorCtr="0">
                <a:noAutofit/>
              </a:bodyPr>
              <a:lstStyle/>
              <a:p>
                <a:pPr marL="57150" lvl="1" indent="-57150" algn="l" defTabSz="488950">
                  <a:lnSpc>
                    <a:spcPct val="90000"/>
                  </a:lnSpc>
                  <a:spcBef>
                    <a:spcPct val="0"/>
                  </a:spcBef>
                  <a:spcAft>
                    <a:spcPct val="15000"/>
                  </a:spcAft>
                  <a:buChar char="•"/>
                </a:pPr>
                <a:r>
                  <a:rPr lang="en-GB" sz="1600" kern="1200" dirty="0">
                    <a:solidFill>
                      <a:schemeClr val="bg1"/>
                    </a:solidFill>
                  </a:rPr>
                  <a:t>EXCEL and Power Query used for Data Cleaning and Data Transformation</a:t>
                </a:r>
                <a:endParaRPr lang="en-US" sz="1600" kern="1200" dirty="0">
                  <a:solidFill>
                    <a:schemeClr val="bg1"/>
                  </a:solidFill>
                </a:endParaRPr>
              </a:p>
            </p:txBody>
          </p:sp>
        </p:grpSp>
        <p:sp>
          <p:nvSpPr>
            <p:cNvPr id="10" name="Left Brace 9">
              <a:extLst>
                <a:ext uri="{FF2B5EF4-FFF2-40B4-BE49-F238E27FC236}">
                  <a16:creationId xmlns:a16="http://schemas.microsoft.com/office/drawing/2014/main" id="{7F09DF92-525A-18FF-7B7B-1696024960E7}"/>
                </a:ext>
              </a:extLst>
            </p:cNvPr>
            <p:cNvSpPr/>
            <p:nvPr/>
          </p:nvSpPr>
          <p:spPr>
            <a:xfrm>
              <a:off x="3646108" y="1899556"/>
              <a:ext cx="102154" cy="245025"/>
            </a:xfrm>
            <a:prstGeom prst="leftBrace">
              <a:avLst>
                <a:gd name="adj1" fmla="val 35000"/>
                <a:gd name="adj2" fmla="val 50000"/>
              </a:avLst>
            </a:prstGeom>
          </p:spPr>
          <p:style>
            <a:lnRef idx="2">
              <a:schemeClr val="accent5">
                <a:hueOff val="0"/>
                <a:satOff val="0"/>
                <a:lumOff val="0"/>
                <a:alphaOff val="0"/>
              </a:schemeClr>
            </a:lnRef>
            <a:fillRef idx="0">
              <a:schemeClr val="accent5">
                <a:hueOff val="0"/>
                <a:satOff val="0"/>
                <a:lumOff val="0"/>
                <a:alphaOff val="0"/>
              </a:schemeClr>
            </a:fillRef>
            <a:effectRef idx="0">
              <a:schemeClr val="accent5">
                <a:hueOff val="0"/>
                <a:satOff val="0"/>
                <a:lumOff val="0"/>
                <a:alphaOff val="0"/>
              </a:schemeClr>
            </a:effectRef>
            <a:fontRef idx="minor">
              <a:schemeClr val="tx1">
                <a:hueOff val="0"/>
                <a:satOff val="0"/>
                <a:lumOff val="0"/>
                <a:alphaOff val="0"/>
              </a:schemeClr>
            </a:fontRef>
          </p:style>
          <p:txBody>
            <a:bodyPr/>
            <a:lstStyle/>
            <a:p>
              <a:endParaRPr lang="en-US"/>
            </a:p>
          </p:txBody>
        </p:sp>
      </p:grpSp>
      <p:grpSp>
        <p:nvGrpSpPr>
          <p:cNvPr id="23" name="Group 22">
            <a:extLst>
              <a:ext uri="{FF2B5EF4-FFF2-40B4-BE49-F238E27FC236}">
                <a16:creationId xmlns:a16="http://schemas.microsoft.com/office/drawing/2014/main" id="{F93662C4-4BE1-6477-973E-A07DF3D04A46}"/>
              </a:ext>
            </a:extLst>
          </p:cNvPr>
          <p:cNvGrpSpPr/>
          <p:nvPr/>
        </p:nvGrpSpPr>
        <p:grpSpPr>
          <a:xfrm>
            <a:off x="3680460" y="3107921"/>
            <a:ext cx="5509259" cy="646332"/>
            <a:chOff x="3646108" y="1899556"/>
            <a:chExt cx="1588872" cy="245025"/>
          </a:xfrm>
        </p:grpSpPr>
        <p:grpSp>
          <p:nvGrpSpPr>
            <p:cNvPr id="24" name="Group 23">
              <a:extLst>
                <a:ext uri="{FF2B5EF4-FFF2-40B4-BE49-F238E27FC236}">
                  <a16:creationId xmlns:a16="http://schemas.microsoft.com/office/drawing/2014/main" id="{7FEA802D-0B5E-CB2B-9DAE-9FCCC27F8651}"/>
                </a:ext>
              </a:extLst>
            </p:cNvPr>
            <p:cNvGrpSpPr/>
            <p:nvPr/>
          </p:nvGrpSpPr>
          <p:grpSpPr>
            <a:xfrm>
              <a:off x="3845685" y="1899556"/>
              <a:ext cx="1389295" cy="245025"/>
              <a:chOff x="654784" y="347271"/>
              <a:chExt cx="1389295" cy="245025"/>
            </a:xfrm>
            <a:scene3d>
              <a:camera prst="orthographicFront"/>
              <a:lightRig rig="flat" dir="t"/>
            </a:scene3d>
          </p:grpSpPr>
          <p:sp>
            <p:nvSpPr>
              <p:cNvPr id="26" name="Rectangle 25">
                <a:extLst>
                  <a:ext uri="{FF2B5EF4-FFF2-40B4-BE49-F238E27FC236}">
                    <a16:creationId xmlns:a16="http://schemas.microsoft.com/office/drawing/2014/main" id="{BC265483-DF31-C88E-B0CF-A3FC9A2B69F5}"/>
                  </a:ext>
                </a:extLst>
              </p:cNvPr>
              <p:cNvSpPr/>
              <p:nvPr/>
            </p:nvSpPr>
            <p:spPr>
              <a:xfrm>
                <a:off x="654784" y="347271"/>
                <a:ext cx="1389295" cy="245025"/>
              </a:xfrm>
              <a:prstGeom prst="rect">
                <a:avLst/>
              </a:prstGeom>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a:lstStyle/>
              <a:p>
                <a:endParaRPr lang="en-US"/>
              </a:p>
            </p:txBody>
          </p:sp>
          <p:sp>
            <p:nvSpPr>
              <p:cNvPr id="27" name="TextBox 26">
                <a:extLst>
                  <a:ext uri="{FF2B5EF4-FFF2-40B4-BE49-F238E27FC236}">
                    <a16:creationId xmlns:a16="http://schemas.microsoft.com/office/drawing/2014/main" id="{4C0E7928-E143-A11E-6CE1-692B8BF664A3}"/>
                  </a:ext>
                </a:extLst>
              </p:cNvPr>
              <p:cNvSpPr txBox="1"/>
              <p:nvPr/>
            </p:nvSpPr>
            <p:spPr>
              <a:xfrm>
                <a:off x="654784" y="347271"/>
                <a:ext cx="1389295" cy="245025"/>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1910" tIns="41910" rIns="41910" bIns="41910" numCol="1" spcCol="1270" anchor="ctr" anchorCtr="0">
                <a:noAutofit/>
              </a:bodyPr>
              <a:lstStyle/>
              <a:p>
                <a:pPr marL="57150" lvl="1" indent="-57150" algn="l" defTabSz="488950">
                  <a:lnSpc>
                    <a:spcPct val="90000"/>
                  </a:lnSpc>
                  <a:spcBef>
                    <a:spcPct val="0"/>
                  </a:spcBef>
                  <a:spcAft>
                    <a:spcPct val="15000"/>
                  </a:spcAft>
                  <a:buChar char="•"/>
                </a:pPr>
                <a:r>
                  <a:rPr lang="en-GB" sz="1600" dirty="0">
                    <a:solidFill>
                      <a:schemeClr val="bg1"/>
                    </a:solidFill>
                  </a:rPr>
                  <a:t>Power BI is used for visuals and various predictions mentioned in the presentation </a:t>
                </a:r>
                <a:endParaRPr lang="en-US" sz="1600" kern="1200" dirty="0">
                  <a:solidFill>
                    <a:schemeClr val="bg1"/>
                  </a:solidFill>
                </a:endParaRPr>
              </a:p>
            </p:txBody>
          </p:sp>
        </p:grpSp>
        <p:sp>
          <p:nvSpPr>
            <p:cNvPr id="25" name="Left Brace 24">
              <a:extLst>
                <a:ext uri="{FF2B5EF4-FFF2-40B4-BE49-F238E27FC236}">
                  <a16:creationId xmlns:a16="http://schemas.microsoft.com/office/drawing/2014/main" id="{AC5B141E-41AB-19D3-F175-E4A5A86BA702}"/>
                </a:ext>
              </a:extLst>
            </p:cNvPr>
            <p:cNvSpPr/>
            <p:nvPr/>
          </p:nvSpPr>
          <p:spPr>
            <a:xfrm>
              <a:off x="3646108" y="1899556"/>
              <a:ext cx="102154" cy="245025"/>
            </a:xfrm>
            <a:prstGeom prst="leftBrace">
              <a:avLst>
                <a:gd name="adj1" fmla="val 35000"/>
                <a:gd name="adj2" fmla="val 50000"/>
              </a:avLst>
            </a:prstGeom>
          </p:spPr>
          <p:style>
            <a:lnRef idx="2">
              <a:schemeClr val="accent5">
                <a:hueOff val="0"/>
                <a:satOff val="0"/>
                <a:lumOff val="0"/>
                <a:alphaOff val="0"/>
              </a:schemeClr>
            </a:lnRef>
            <a:fillRef idx="0">
              <a:schemeClr val="accent5">
                <a:hueOff val="0"/>
                <a:satOff val="0"/>
                <a:lumOff val="0"/>
                <a:alphaOff val="0"/>
              </a:schemeClr>
            </a:fillRef>
            <a:effectRef idx="0">
              <a:schemeClr val="accent5">
                <a:hueOff val="0"/>
                <a:satOff val="0"/>
                <a:lumOff val="0"/>
                <a:alphaOff val="0"/>
              </a:schemeClr>
            </a:effectRef>
            <a:fontRef idx="minor">
              <a:schemeClr val="tx1">
                <a:hueOff val="0"/>
                <a:satOff val="0"/>
                <a:lumOff val="0"/>
                <a:alphaOff val="0"/>
              </a:schemeClr>
            </a:fontRef>
          </p:style>
          <p:txBody>
            <a:bodyPr/>
            <a:lstStyle/>
            <a:p>
              <a:endParaRPr lang="en-US"/>
            </a:p>
          </p:txBody>
        </p:sp>
      </p:grpSp>
      <p:grpSp>
        <p:nvGrpSpPr>
          <p:cNvPr id="28" name="Group 27">
            <a:extLst>
              <a:ext uri="{FF2B5EF4-FFF2-40B4-BE49-F238E27FC236}">
                <a16:creationId xmlns:a16="http://schemas.microsoft.com/office/drawing/2014/main" id="{2F3B2AB9-4D34-0F17-0C88-F2261B8F625F}"/>
              </a:ext>
            </a:extLst>
          </p:cNvPr>
          <p:cNvGrpSpPr/>
          <p:nvPr/>
        </p:nvGrpSpPr>
        <p:grpSpPr>
          <a:xfrm>
            <a:off x="3680460" y="4455280"/>
            <a:ext cx="5509259" cy="646332"/>
            <a:chOff x="3646108" y="1899556"/>
            <a:chExt cx="1588872" cy="245025"/>
          </a:xfrm>
        </p:grpSpPr>
        <p:grpSp>
          <p:nvGrpSpPr>
            <p:cNvPr id="29" name="Group 28">
              <a:extLst>
                <a:ext uri="{FF2B5EF4-FFF2-40B4-BE49-F238E27FC236}">
                  <a16:creationId xmlns:a16="http://schemas.microsoft.com/office/drawing/2014/main" id="{B8DC9D3D-2F7D-F0B7-1850-5FF9D59A7580}"/>
                </a:ext>
              </a:extLst>
            </p:cNvPr>
            <p:cNvGrpSpPr/>
            <p:nvPr/>
          </p:nvGrpSpPr>
          <p:grpSpPr>
            <a:xfrm>
              <a:off x="3845685" y="1899556"/>
              <a:ext cx="1389295" cy="245025"/>
              <a:chOff x="654784" y="347271"/>
              <a:chExt cx="1389295" cy="245025"/>
            </a:xfrm>
            <a:scene3d>
              <a:camera prst="orthographicFront"/>
              <a:lightRig rig="flat" dir="t"/>
            </a:scene3d>
          </p:grpSpPr>
          <p:sp>
            <p:nvSpPr>
              <p:cNvPr id="31" name="Rectangle 30">
                <a:extLst>
                  <a:ext uri="{FF2B5EF4-FFF2-40B4-BE49-F238E27FC236}">
                    <a16:creationId xmlns:a16="http://schemas.microsoft.com/office/drawing/2014/main" id="{0EAB54F1-1E0A-6616-85F8-9C43214DCAD6}"/>
                  </a:ext>
                </a:extLst>
              </p:cNvPr>
              <p:cNvSpPr/>
              <p:nvPr/>
            </p:nvSpPr>
            <p:spPr>
              <a:xfrm>
                <a:off x="654784" y="347271"/>
                <a:ext cx="1389295" cy="245025"/>
              </a:xfrm>
              <a:prstGeom prst="rect">
                <a:avLst/>
              </a:prstGeom>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a:lstStyle/>
              <a:p>
                <a:endParaRPr lang="en-US"/>
              </a:p>
            </p:txBody>
          </p:sp>
          <p:sp>
            <p:nvSpPr>
              <p:cNvPr id="3616" name="TextBox 3615">
                <a:extLst>
                  <a:ext uri="{FF2B5EF4-FFF2-40B4-BE49-F238E27FC236}">
                    <a16:creationId xmlns:a16="http://schemas.microsoft.com/office/drawing/2014/main" id="{EAE175E4-720D-8C17-2598-5E24451B7C53}"/>
                  </a:ext>
                </a:extLst>
              </p:cNvPr>
              <p:cNvSpPr txBox="1"/>
              <p:nvPr/>
            </p:nvSpPr>
            <p:spPr>
              <a:xfrm>
                <a:off x="654784" y="347271"/>
                <a:ext cx="1389295" cy="245025"/>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1910" tIns="41910" rIns="41910" bIns="41910" numCol="1" spcCol="1270" anchor="ctr" anchorCtr="0">
                <a:noAutofit/>
              </a:bodyPr>
              <a:lstStyle/>
              <a:p>
                <a:pPr marL="57150" lvl="1" indent="-57150" algn="l" defTabSz="488950">
                  <a:lnSpc>
                    <a:spcPct val="90000"/>
                  </a:lnSpc>
                  <a:spcBef>
                    <a:spcPct val="0"/>
                  </a:spcBef>
                  <a:spcAft>
                    <a:spcPct val="15000"/>
                  </a:spcAft>
                  <a:buChar char="•"/>
                </a:pPr>
                <a:r>
                  <a:rPr lang="en-GB" sz="1600" kern="1200" dirty="0">
                    <a:solidFill>
                      <a:schemeClr val="bg1"/>
                    </a:solidFill>
                  </a:rPr>
                  <a:t>MySQL language is used to derive primary Insights </a:t>
                </a:r>
                <a:endParaRPr lang="en-US" sz="1600" kern="1200" dirty="0">
                  <a:solidFill>
                    <a:schemeClr val="bg1"/>
                  </a:solidFill>
                </a:endParaRPr>
              </a:p>
            </p:txBody>
          </p:sp>
        </p:grpSp>
        <p:sp>
          <p:nvSpPr>
            <p:cNvPr id="30" name="Left Brace 29">
              <a:extLst>
                <a:ext uri="{FF2B5EF4-FFF2-40B4-BE49-F238E27FC236}">
                  <a16:creationId xmlns:a16="http://schemas.microsoft.com/office/drawing/2014/main" id="{4571CA45-1875-F1F1-6B0D-3053266F001A}"/>
                </a:ext>
              </a:extLst>
            </p:cNvPr>
            <p:cNvSpPr/>
            <p:nvPr/>
          </p:nvSpPr>
          <p:spPr>
            <a:xfrm>
              <a:off x="3646108" y="1899556"/>
              <a:ext cx="102154" cy="245025"/>
            </a:xfrm>
            <a:prstGeom prst="leftBrace">
              <a:avLst>
                <a:gd name="adj1" fmla="val 35000"/>
                <a:gd name="adj2" fmla="val 50000"/>
              </a:avLst>
            </a:prstGeom>
          </p:spPr>
          <p:style>
            <a:lnRef idx="2">
              <a:schemeClr val="accent5">
                <a:hueOff val="0"/>
                <a:satOff val="0"/>
                <a:lumOff val="0"/>
                <a:alphaOff val="0"/>
              </a:schemeClr>
            </a:lnRef>
            <a:fillRef idx="0">
              <a:schemeClr val="accent5">
                <a:hueOff val="0"/>
                <a:satOff val="0"/>
                <a:lumOff val="0"/>
                <a:alphaOff val="0"/>
              </a:schemeClr>
            </a:fillRef>
            <a:effectRef idx="0">
              <a:schemeClr val="accent5">
                <a:hueOff val="0"/>
                <a:satOff val="0"/>
                <a:lumOff val="0"/>
                <a:alphaOff val="0"/>
              </a:schemeClr>
            </a:effectRef>
            <a:fontRef idx="minor">
              <a:schemeClr val="tx1">
                <a:hueOff val="0"/>
                <a:satOff val="0"/>
                <a:lumOff val="0"/>
                <a:alphaOff val="0"/>
              </a:schemeClr>
            </a:fontRef>
          </p:style>
          <p:txBody>
            <a:bodyPr/>
            <a:lstStyle/>
            <a:p>
              <a:endParaRPr lang="en-US"/>
            </a:p>
          </p:txBody>
        </p:sp>
      </p:grpSp>
      <p:pic>
        <p:nvPicPr>
          <p:cNvPr id="3618" name="Picture 3617" descr="A yellow bar chart with black background&#10;&#10;Description automatically generated">
            <a:extLst>
              <a:ext uri="{FF2B5EF4-FFF2-40B4-BE49-F238E27FC236}">
                <a16:creationId xmlns:a16="http://schemas.microsoft.com/office/drawing/2014/main" id="{5315ED54-5D80-EBBA-1889-B1EE6BD85CE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2971" y="2752738"/>
            <a:ext cx="2222875" cy="1250367"/>
          </a:xfrm>
          <a:prstGeom prst="rect">
            <a:avLst/>
          </a:prstGeom>
        </p:spPr>
      </p:pic>
      <p:pic>
        <p:nvPicPr>
          <p:cNvPr id="3630" name="Picture 3629" descr="A logo with a dolphin in the middle&#10;&#10;Description automatically generated">
            <a:extLst>
              <a:ext uri="{FF2B5EF4-FFF2-40B4-BE49-F238E27FC236}">
                <a16:creationId xmlns:a16="http://schemas.microsoft.com/office/drawing/2014/main" id="{C1F0F103-94E5-515C-1A77-773E5791BCF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10908" y="4269982"/>
            <a:ext cx="1055188" cy="1055188"/>
          </a:xfrm>
          <a:prstGeom prst="rect">
            <a:avLst/>
          </a:prstGeom>
        </p:spPr>
      </p:pic>
      <p:grpSp>
        <p:nvGrpSpPr>
          <p:cNvPr id="3631" name="Group 3630">
            <a:extLst>
              <a:ext uri="{FF2B5EF4-FFF2-40B4-BE49-F238E27FC236}">
                <a16:creationId xmlns:a16="http://schemas.microsoft.com/office/drawing/2014/main" id="{FB82130E-6F22-271D-291E-9DC74A475C9D}"/>
              </a:ext>
            </a:extLst>
          </p:cNvPr>
          <p:cNvGrpSpPr/>
          <p:nvPr/>
        </p:nvGrpSpPr>
        <p:grpSpPr>
          <a:xfrm>
            <a:off x="3749872" y="5703423"/>
            <a:ext cx="5509259" cy="646332"/>
            <a:chOff x="3646108" y="1899556"/>
            <a:chExt cx="1588872" cy="245025"/>
          </a:xfrm>
        </p:grpSpPr>
        <p:grpSp>
          <p:nvGrpSpPr>
            <p:cNvPr id="3632" name="Group 3631">
              <a:extLst>
                <a:ext uri="{FF2B5EF4-FFF2-40B4-BE49-F238E27FC236}">
                  <a16:creationId xmlns:a16="http://schemas.microsoft.com/office/drawing/2014/main" id="{87529082-BA5F-52BE-0ED1-22B82E919868}"/>
                </a:ext>
              </a:extLst>
            </p:cNvPr>
            <p:cNvGrpSpPr/>
            <p:nvPr/>
          </p:nvGrpSpPr>
          <p:grpSpPr>
            <a:xfrm>
              <a:off x="3845685" y="1899556"/>
              <a:ext cx="1389295" cy="245025"/>
              <a:chOff x="654784" y="347271"/>
              <a:chExt cx="1389295" cy="245025"/>
            </a:xfrm>
            <a:scene3d>
              <a:camera prst="orthographicFront"/>
              <a:lightRig rig="flat" dir="t"/>
            </a:scene3d>
          </p:grpSpPr>
          <p:sp>
            <p:nvSpPr>
              <p:cNvPr id="3634" name="Rectangle 3633">
                <a:extLst>
                  <a:ext uri="{FF2B5EF4-FFF2-40B4-BE49-F238E27FC236}">
                    <a16:creationId xmlns:a16="http://schemas.microsoft.com/office/drawing/2014/main" id="{23ADF457-AC4A-8442-CAFC-CF2F21B35389}"/>
                  </a:ext>
                </a:extLst>
              </p:cNvPr>
              <p:cNvSpPr/>
              <p:nvPr/>
            </p:nvSpPr>
            <p:spPr>
              <a:xfrm>
                <a:off x="654784" y="347271"/>
                <a:ext cx="1389295" cy="245025"/>
              </a:xfrm>
              <a:prstGeom prst="rect">
                <a:avLst/>
              </a:prstGeom>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a:lstStyle/>
              <a:p>
                <a:endParaRPr lang="en-US"/>
              </a:p>
            </p:txBody>
          </p:sp>
          <p:sp>
            <p:nvSpPr>
              <p:cNvPr id="3635" name="TextBox 3634">
                <a:extLst>
                  <a:ext uri="{FF2B5EF4-FFF2-40B4-BE49-F238E27FC236}">
                    <a16:creationId xmlns:a16="http://schemas.microsoft.com/office/drawing/2014/main" id="{89E54D4A-B1EB-4F7F-B3EF-4FAE4FC8C84A}"/>
                  </a:ext>
                </a:extLst>
              </p:cNvPr>
              <p:cNvSpPr txBox="1"/>
              <p:nvPr/>
            </p:nvSpPr>
            <p:spPr>
              <a:xfrm>
                <a:off x="654784" y="347271"/>
                <a:ext cx="1389295" cy="245025"/>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1910" tIns="41910" rIns="41910" bIns="41910" numCol="1" spcCol="1270" anchor="ctr" anchorCtr="0">
                <a:noAutofit/>
              </a:bodyPr>
              <a:lstStyle/>
              <a:p>
                <a:pPr marL="57150" lvl="1" indent="-57150" algn="l" defTabSz="488950">
                  <a:lnSpc>
                    <a:spcPct val="90000"/>
                  </a:lnSpc>
                  <a:spcBef>
                    <a:spcPct val="0"/>
                  </a:spcBef>
                  <a:spcAft>
                    <a:spcPct val="15000"/>
                  </a:spcAft>
                  <a:buChar char="•"/>
                </a:pPr>
                <a:r>
                  <a:rPr lang="en-GB" sz="1600" kern="1200" dirty="0">
                    <a:solidFill>
                      <a:schemeClr val="bg1"/>
                    </a:solidFill>
                  </a:rPr>
                  <a:t>Power Point is used for visual presentation</a:t>
                </a:r>
                <a:endParaRPr lang="en-US" sz="1600" kern="1200" dirty="0">
                  <a:solidFill>
                    <a:schemeClr val="bg1"/>
                  </a:solidFill>
                </a:endParaRPr>
              </a:p>
            </p:txBody>
          </p:sp>
        </p:grpSp>
        <p:sp>
          <p:nvSpPr>
            <p:cNvPr id="3633" name="Left Brace 3632">
              <a:extLst>
                <a:ext uri="{FF2B5EF4-FFF2-40B4-BE49-F238E27FC236}">
                  <a16:creationId xmlns:a16="http://schemas.microsoft.com/office/drawing/2014/main" id="{FA412B49-7D89-F526-D03C-8C1D932258F0}"/>
                </a:ext>
              </a:extLst>
            </p:cNvPr>
            <p:cNvSpPr/>
            <p:nvPr/>
          </p:nvSpPr>
          <p:spPr>
            <a:xfrm>
              <a:off x="3646108" y="1899556"/>
              <a:ext cx="102154" cy="245025"/>
            </a:xfrm>
            <a:prstGeom prst="leftBrace">
              <a:avLst>
                <a:gd name="adj1" fmla="val 35000"/>
                <a:gd name="adj2" fmla="val 50000"/>
              </a:avLst>
            </a:prstGeom>
          </p:spPr>
          <p:style>
            <a:lnRef idx="2">
              <a:schemeClr val="accent5">
                <a:hueOff val="0"/>
                <a:satOff val="0"/>
                <a:lumOff val="0"/>
                <a:alphaOff val="0"/>
              </a:schemeClr>
            </a:lnRef>
            <a:fillRef idx="0">
              <a:schemeClr val="accent5">
                <a:hueOff val="0"/>
                <a:satOff val="0"/>
                <a:lumOff val="0"/>
                <a:alphaOff val="0"/>
              </a:schemeClr>
            </a:fillRef>
            <a:effectRef idx="0">
              <a:schemeClr val="accent5">
                <a:hueOff val="0"/>
                <a:satOff val="0"/>
                <a:lumOff val="0"/>
                <a:alphaOff val="0"/>
              </a:schemeClr>
            </a:effectRef>
            <a:fontRef idx="minor">
              <a:schemeClr val="tx1">
                <a:hueOff val="0"/>
                <a:satOff val="0"/>
                <a:lumOff val="0"/>
                <a:alphaOff val="0"/>
              </a:schemeClr>
            </a:fontRef>
          </p:style>
          <p:txBody>
            <a:bodyPr/>
            <a:lstStyle/>
            <a:p>
              <a:endParaRPr lang="en-US"/>
            </a:p>
          </p:txBody>
        </p:sp>
      </p:grpSp>
      <p:pic>
        <p:nvPicPr>
          <p:cNvPr id="3637" name="Picture 3636" descr="A red folder with a white letter and a pie chart&#10;&#10;Description automatically generated">
            <a:extLst>
              <a:ext uri="{FF2B5EF4-FFF2-40B4-BE49-F238E27FC236}">
                <a16:creationId xmlns:a16="http://schemas.microsoft.com/office/drawing/2014/main" id="{C3B43F66-C41B-5918-3389-C502CA79E6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13958" y="5463819"/>
            <a:ext cx="1202366" cy="1202366"/>
          </a:xfrm>
          <a:prstGeom prst="rect">
            <a:avLst/>
          </a:prstGeom>
        </p:spPr>
      </p:pic>
    </p:spTree>
    <p:extLst>
      <p:ext uri="{BB962C8B-B14F-4D97-AF65-F5344CB8AC3E}">
        <p14:creationId xmlns:p14="http://schemas.microsoft.com/office/powerpoint/2010/main" val="1857435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5C967B35-E605-169B-FEE9-DF49E17376A5}"/>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3C2A6010-1F11-E847-7B7F-65E90A330FB8}"/>
              </a:ext>
            </a:extLst>
          </p:cNvPr>
          <p:cNvGrpSpPr/>
          <p:nvPr/>
        </p:nvGrpSpPr>
        <p:grpSpPr>
          <a:xfrm>
            <a:off x="0" y="0"/>
            <a:ext cx="12202630" cy="6858000"/>
            <a:chOff x="0" y="0"/>
            <a:chExt cx="12202630" cy="6858000"/>
          </a:xfrm>
        </p:grpSpPr>
        <p:pic>
          <p:nvPicPr>
            <p:cNvPr id="5" name="Picture 4" descr="A black background with a circle&#10;&#10;Description automatically generated">
              <a:extLst>
                <a:ext uri="{FF2B5EF4-FFF2-40B4-BE49-F238E27FC236}">
                  <a16:creationId xmlns:a16="http://schemas.microsoft.com/office/drawing/2014/main" id="{0E8B4AFE-67CB-CB4B-BF04-D97FFC666A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0" y="0"/>
              <a:ext cx="12192000" cy="6858000"/>
            </a:xfrm>
            <a:prstGeom prst="rect">
              <a:avLst/>
            </a:prstGeom>
          </p:spPr>
        </p:pic>
        <p:pic>
          <p:nvPicPr>
            <p:cNvPr id="2" name="Picture 2">
              <a:extLst>
                <a:ext uri="{FF2B5EF4-FFF2-40B4-BE49-F238E27FC236}">
                  <a16:creationId xmlns:a16="http://schemas.microsoft.com/office/drawing/2014/main" id="{5A66611D-16F2-1CEF-CC1A-A4355AC39C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8456"/>
              <a:ext cx="1152525" cy="57626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5D1C4A8-8511-70E5-6B46-5E9D06AE070D}"/>
                </a:ext>
              </a:extLst>
            </p:cNvPr>
            <p:cNvSpPr txBox="1"/>
            <p:nvPr/>
          </p:nvSpPr>
          <p:spPr>
            <a:xfrm>
              <a:off x="1717580" y="284821"/>
              <a:ext cx="8340819" cy="646331"/>
            </a:xfrm>
            <a:prstGeom prst="rect">
              <a:avLst/>
            </a:prstGeom>
            <a:noFill/>
          </p:spPr>
          <p:txBody>
            <a:bodyPr wrap="square">
              <a:spAutoFit/>
            </a:bodyPr>
            <a:lstStyle/>
            <a:p>
              <a:r>
                <a:rPr lang="en-US" sz="3600" b="1" i="0" dirty="0">
                  <a:solidFill>
                    <a:schemeClr val="accent2"/>
                  </a:solidFill>
                  <a:effectLst/>
                  <a:latin typeface="Montserrat" panose="00000500000000000000" pitchFamily="2" charset="0"/>
                </a:rPr>
                <a:t>ENTITY RELATIONSHIP DIAGRAM</a:t>
              </a:r>
              <a:endParaRPr lang="en-IN" sz="3600" b="1" dirty="0">
                <a:solidFill>
                  <a:schemeClr val="accent2"/>
                </a:solidFill>
                <a:latin typeface="Montserrat" panose="00000500000000000000" pitchFamily="2" charset="0"/>
              </a:endParaRPr>
            </a:p>
          </p:txBody>
        </p:sp>
        <p:pic>
          <p:nvPicPr>
            <p:cNvPr id="3627" name="Picture 3626" descr="A colorful lines on a black background&#10;&#10;Description automatically generated">
              <a:extLst>
                <a:ext uri="{FF2B5EF4-FFF2-40B4-BE49-F238E27FC236}">
                  <a16:creationId xmlns:a16="http://schemas.microsoft.com/office/drawing/2014/main" id="{E58013DC-CEAC-3389-0545-128D76CEC8E1}"/>
                </a:ext>
              </a:extLst>
            </p:cNvPr>
            <p:cNvPicPr>
              <a:picLocks noChangeAspect="1"/>
            </p:cNvPicPr>
            <p:nvPr/>
          </p:nvPicPr>
          <p:blipFill>
            <a:blip r:embed="rId4">
              <a:alphaModFix amt="90000"/>
              <a:extLst>
                <a:ext uri="{28A0092B-C50C-407E-A947-70E740481C1C}">
                  <a14:useLocalDpi xmlns:a14="http://schemas.microsoft.com/office/drawing/2010/main" val="0"/>
                </a:ext>
              </a:extLst>
            </a:blip>
            <a:stretch>
              <a:fillRect/>
            </a:stretch>
          </p:blipFill>
          <p:spPr>
            <a:xfrm>
              <a:off x="9443062" y="0"/>
              <a:ext cx="2748938" cy="1563494"/>
            </a:xfrm>
            <a:prstGeom prst="rect">
              <a:avLst/>
            </a:prstGeom>
          </p:spPr>
        </p:pic>
        <p:pic>
          <p:nvPicPr>
            <p:cNvPr id="3628" name="Picture 3627" descr="A colorful lines on a black background&#10;&#10;Description automatically generated">
              <a:extLst>
                <a:ext uri="{FF2B5EF4-FFF2-40B4-BE49-F238E27FC236}">
                  <a16:creationId xmlns:a16="http://schemas.microsoft.com/office/drawing/2014/main" id="{CD7BBC8C-2360-6BCD-D724-91460588EBEE}"/>
                </a:ext>
              </a:extLst>
            </p:cNvPr>
            <p:cNvPicPr>
              <a:picLocks noChangeAspect="1"/>
            </p:cNvPicPr>
            <p:nvPr/>
          </p:nvPicPr>
          <p:blipFill>
            <a:blip r:embed="rId4">
              <a:alphaModFix amt="43000"/>
              <a:extLst>
                <a:ext uri="{28A0092B-C50C-407E-A947-70E740481C1C}">
                  <a14:useLocalDpi xmlns:a14="http://schemas.microsoft.com/office/drawing/2010/main" val="0"/>
                </a:ext>
              </a:extLst>
            </a:blip>
            <a:stretch>
              <a:fillRect/>
            </a:stretch>
          </p:blipFill>
          <p:spPr>
            <a:xfrm rot="10800000">
              <a:off x="0" y="5294506"/>
              <a:ext cx="2748938" cy="1563494"/>
            </a:xfrm>
            <a:prstGeom prst="rect">
              <a:avLst/>
            </a:prstGeom>
          </p:spPr>
        </p:pic>
        <p:pic>
          <p:nvPicPr>
            <p:cNvPr id="6" name="Picture 5" descr="A screenshot of a computer screen&#10;&#10;Description automatically generated">
              <a:extLst>
                <a:ext uri="{FF2B5EF4-FFF2-40B4-BE49-F238E27FC236}">
                  <a16:creationId xmlns:a16="http://schemas.microsoft.com/office/drawing/2014/main" id="{B6A05FAF-2D43-F2A0-B681-BB5BA4EF4F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2935" y="963627"/>
              <a:ext cx="10145541" cy="5763429"/>
            </a:xfrm>
            <a:prstGeom prst="rect">
              <a:avLst/>
            </a:prstGeom>
          </p:spPr>
        </p:pic>
      </p:grpSp>
    </p:spTree>
    <p:extLst>
      <p:ext uri="{BB962C8B-B14F-4D97-AF65-F5344CB8AC3E}">
        <p14:creationId xmlns:p14="http://schemas.microsoft.com/office/powerpoint/2010/main" val="4192642063"/>
      </p:ext>
    </p:extLst>
  </p:cSld>
  <p:clrMapOvr>
    <a:masterClrMapping/>
  </p:clrMapOvr>
</p:sld>
</file>

<file path=ppt/theme/theme1.xml><?xml version="1.0" encoding="utf-8"?>
<a:theme xmlns:a="http://schemas.openxmlformats.org/drawingml/2006/main" name="Office Theme">
  <a:themeElements>
    <a:clrScheme name="Custom 988">
      <a:dk1>
        <a:sysClr val="windowText" lastClr="000000"/>
      </a:dk1>
      <a:lt1>
        <a:sysClr val="window" lastClr="FFFFFF"/>
      </a:lt1>
      <a:dk2>
        <a:srgbClr val="0E2841"/>
      </a:dk2>
      <a:lt2>
        <a:srgbClr val="FBB901"/>
      </a:lt2>
      <a:accent1>
        <a:srgbClr val="19398A"/>
      </a:accent1>
      <a:accent2>
        <a:srgbClr val="FFFAC5"/>
      </a:accent2>
      <a:accent3>
        <a:srgbClr val="081033"/>
      </a:accent3>
      <a:accent4>
        <a:srgbClr val="E62A76"/>
      </a:accent4>
      <a:accent5>
        <a:srgbClr val="774898"/>
      </a:accent5>
      <a:accent6>
        <a:srgbClr val="00A8B5"/>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2800</TotalTime>
  <Words>4162</Words>
  <Application>Microsoft Office PowerPoint</Application>
  <PresentationFormat>Widescreen</PresentationFormat>
  <Paragraphs>791</Paragraphs>
  <Slides>38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Aptos</vt:lpstr>
      <vt:lpstr>Aptos Display</vt:lpstr>
      <vt:lpstr>Arial</vt:lpstr>
      <vt:lpstr>Century Gothic</vt:lpstr>
      <vt:lpstr>Google Sans</vt:lpstr>
      <vt:lpstr>Montserrat</vt:lpstr>
      <vt:lpstr>Söhne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Santhiya K</dc:creator>
  <cp:lastModifiedBy>vineet patyal</cp:lastModifiedBy>
  <cp:revision>92</cp:revision>
  <dcterms:created xsi:type="dcterms:W3CDTF">2024-03-26T09:25:57Z</dcterms:created>
  <dcterms:modified xsi:type="dcterms:W3CDTF">2024-04-06T08:15:29Z</dcterms:modified>
</cp:coreProperties>
</file>